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67" r:id="rId2"/>
    <p:sldId id="282" r:id="rId3"/>
    <p:sldId id="268" r:id="rId4"/>
    <p:sldId id="269" r:id="rId5"/>
    <p:sldId id="280" r:id="rId6"/>
    <p:sldId id="281" r:id="rId7"/>
    <p:sldId id="270" r:id="rId8"/>
    <p:sldId id="279" r:id="rId9"/>
    <p:sldId id="273" r:id="rId10"/>
    <p:sldId id="272" r:id="rId11"/>
    <p:sldId id="271" r:id="rId12"/>
    <p:sldId id="274" r:id="rId13"/>
    <p:sldId id="275" r:id="rId14"/>
    <p:sldId id="278" r:id="rId15"/>
    <p:sldId id="276" r:id="rId16"/>
    <p:sldId id="277" r:id="rId1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80CAB9-A2F9-4B82-B534-A958C4706DBD}" v="6" dt="2024-05-21T15:50:41.1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9" autoAdjust="0"/>
    <p:restoredTop sz="94660"/>
  </p:normalViewPr>
  <p:slideViewPr>
    <p:cSldViewPr snapToGrid="0">
      <p:cViewPr varScale="1">
        <p:scale>
          <a:sx n="81" d="100"/>
          <a:sy n="81" d="100"/>
        </p:scale>
        <p:origin x="57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ermeulen, Meike" userId="b7e1c285-981a-47d8-b7bd-cfe9c363ed3b" providerId="ADAL" clId="{DC80CAB9-A2F9-4B82-B534-A958C4706DBD}"/>
    <pc:docChg chg="undo custSel addSld delSld modSld sldOrd">
      <pc:chgData name="Vermeulen, Meike" userId="b7e1c285-981a-47d8-b7bd-cfe9c363ed3b" providerId="ADAL" clId="{DC80CAB9-A2F9-4B82-B534-A958C4706DBD}" dt="2024-05-21T15:50:50.548" v="108" actId="47"/>
      <pc:docMkLst>
        <pc:docMk/>
      </pc:docMkLst>
      <pc:sldChg chg="addSp delSp modSp del mod">
        <pc:chgData name="Vermeulen, Meike" userId="b7e1c285-981a-47d8-b7bd-cfe9c363ed3b" providerId="ADAL" clId="{DC80CAB9-A2F9-4B82-B534-A958C4706DBD}" dt="2024-05-21T15:50:50.548" v="108" actId="47"/>
        <pc:sldMkLst>
          <pc:docMk/>
          <pc:sldMk cId="2011167437" sldId="259"/>
        </pc:sldMkLst>
        <pc:spChg chg="mod">
          <ac:chgData name="Vermeulen, Meike" userId="b7e1c285-981a-47d8-b7bd-cfe9c363ed3b" providerId="ADAL" clId="{DC80CAB9-A2F9-4B82-B534-A958C4706DBD}" dt="2024-05-21T15:37:08.165" v="4" actId="20577"/>
          <ac:spMkLst>
            <pc:docMk/>
            <pc:sldMk cId="2011167437" sldId="259"/>
            <ac:spMk id="7" creationId="{118A5CC5-1F4A-7D0D-B7C7-D738A2BE6C6A}"/>
          </ac:spMkLst>
        </pc:spChg>
        <pc:spChg chg="add del">
          <ac:chgData name="Vermeulen, Meike" userId="b7e1c285-981a-47d8-b7bd-cfe9c363ed3b" providerId="ADAL" clId="{DC80CAB9-A2F9-4B82-B534-A958C4706DBD}" dt="2024-05-21T15:50:01.173" v="92" actId="22"/>
          <ac:spMkLst>
            <pc:docMk/>
            <pc:sldMk cId="2011167437" sldId="259"/>
            <ac:spMk id="9" creationId="{81197C35-DEA8-2040-FFEC-2962C55E8707}"/>
          </ac:spMkLst>
        </pc:spChg>
        <pc:spChg chg="add del">
          <ac:chgData name="Vermeulen, Meike" userId="b7e1c285-981a-47d8-b7bd-cfe9c363ed3b" providerId="ADAL" clId="{DC80CAB9-A2F9-4B82-B534-A958C4706DBD}" dt="2024-05-21T15:50:06.540" v="94" actId="22"/>
          <ac:spMkLst>
            <pc:docMk/>
            <pc:sldMk cId="2011167437" sldId="259"/>
            <ac:spMk id="11" creationId="{3DAD66D9-0E2F-E250-A070-D29106E23528}"/>
          </ac:spMkLst>
        </pc:spChg>
        <pc:picChg chg="mod">
          <ac:chgData name="Vermeulen, Meike" userId="b7e1c285-981a-47d8-b7bd-cfe9c363ed3b" providerId="ADAL" clId="{DC80CAB9-A2F9-4B82-B534-A958C4706DBD}" dt="2024-05-21T15:36:59.421" v="1" actId="1076"/>
          <ac:picMkLst>
            <pc:docMk/>
            <pc:sldMk cId="2011167437" sldId="259"/>
            <ac:picMk id="6" creationId="{F95BF2B0-2AAE-5DDF-C083-30DEDFB1C16D}"/>
          </ac:picMkLst>
        </pc:picChg>
      </pc:sldChg>
      <pc:sldChg chg="modSp add mod">
        <pc:chgData name="Vermeulen, Meike" userId="b7e1c285-981a-47d8-b7bd-cfe9c363ed3b" providerId="ADAL" clId="{DC80CAB9-A2F9-4B82-B534-A958C4706DBD}" dt="2024-05-21T15:50:49.161" v="107" actId="20577"/>
        <pc:sldMkLst>
          <pc:docMk/>
          <pc:sldMk cId="2246147156" sldId="268"/>
        </pc:sldMkLst>
        <pc:spChg chg="mod">
          <ac:chgData name="Vermeulen, Meike" userId="b7e1c285-981a-47d8-b7bd-cfe9c363ed3b" providerId="ADAL" clId="{DC80CAB9-A2F9-4B82-B534-A958C4706DBD}" dt="2024-05-21T15:50:49.161" v="107" actId="20577"/>
          <ac:spMkLst>
            <pc:docMk/>
            <pc:sldMk cId="2246147156" sldId="268"/>
            <ac:spMk id="2" creationId="{00000000-0000-0000-0000-000000000000}"/>
          </ac:spMkLst>
        </pc:spChg>
      </pc:sldChg>
      <pc:sldChg chg="addSp delSp modSp mod modNotesTx">
        <pc:chgData name="Vermeulen, Meike" userId="b7e1c285-981a-47d8-b7bd-cfe9c363ed3b" providerId="ADAL" clId="{DC80CAB9-A2F9-4B82-B534-A958C4706DBD}" dt="2024-05-21T15:46:37.574" v="88" actId="1076"/>
        <pc:sldMkLst>
          <pc:docMk/>
          <pc:sldMk cId="1776798903" sldId="272"/>
        </pc:sldMkLst>
        <pc:spChg chg="add del mod">
          <ac:chgData name="Vermeulen, Meike" userId="b7e1c285-981a-47d8-b7bd-cfe9c363ed3b" providerId="ADAL" clId="{DC80CAB9-A2F9-4B82-B534-A958C4706DBD}" dt="2024-05-21T15:41:54.813" v="75" actId="931"/>
          <ac:spMkLst>
            <pc:docMk/>
            <pc:sldMk cId="1776798903" sldId="272"/>
            <ac:spMk id="4" creationId="{FF259EC0-317A-A1F0-A279-41E553577835}"/>
          </ac:spMkLst>
        </pc:spChg>
        <pc:picChg chg="del">
          <ac:chgData name="Vermeulen, Meike" userId="b7e1c285-981a-47d8-b7bd-cfe9c363ed3b" providerId="ADAL" clId="{DC80CAB9-A2F9-4B82-B534-A958C4706DBD}" dt="2024-05-21T15:41:27.502" v="74" actId="478"/>
          <ac:picMkLst>
            <pc:docMk/>
            <pc:sldMk cId="1776798903" sldId="272"/>
            <ac:picMk id="5" creationId="{755518AA-448F-E0DA-CE66-4BF32DBC6206}"/>
          </ac:picMkLst>
        </pc:picChg>
        <pc:picChg chg="add mod">
          <ac:chgData name="Vermeulen, Meike" userId="b7e1c285-981a-47d8-b7bd-cfe9c363ed3b" providerId="ADAL" clId="{DC80CAB9-A2F9-4B82-B534-A958C4706DBD}" dt="2024-05-21T15:46:37.574" v="88" actId="1076"/>
          <ac:picMkLst>
            <pc:docMk/>
            <pc:sldMk cId="1776798903" sldId="272"/>
            <ac:picMk id="8" creationId="{80A22014-BD67-07AA-AE3F-D162EBFFE8A4}"/>
          </ac:picMkLst>
        </pc:picChg>
      </pc:sldChg>
      <pc:sldChg chg="addSp delSp modSp mod">
        <pc:chgData name="Vermeulen, Meike" userId="b7e1c285-981a-47d8-b7bd-cfe9c363ed3b" providerId="ADAL" clId="{DC80CAB9-A2F9-4B82-B534-A958C4706DBD}" dt="2024-05-21T15:44:10.292" v="86" actId="1076"/>
        <pc:sldMkLst>
          <pc:docMk/>
          <pc:sldMk cId="2107312023" sldId="273"/>
        </pc:sldMkLst>
        <pc:spChg chg="mod">
          <ac:chgData name="Vermeulen, Meike" userId="b7e1c285-981a-47d8-b7bd-cfe9c363ed3b" providerId="ADAL" clId="{DC80CAB9-A2F9-4B82-B534-A958C4706DBD}" dt="2024-05-21T15:38:36.667" v="28" actId="20577"/>
          <ac:spMkLst>
            <pc:docMk/>
            <pc:sldMk cId="2107312023" sldId="273"/>
            <ac:spMk id="3" creationId="{97CF88F6-66CC-E288-C20A-DABBD654E274}"/>
          </ac:spMkLst>
        </pc:spChg>
        <pc:picChg chg="add del mod">
          <ac:chgData name="Vermeulen, Meike" userId="b7e1c285-981a-47d8-b7bd-cfe9c363ed3b" providerId="ADAL" clId="{DC80CAB9-A2F9-4B82-B534-A958C4706DBD}" dt="2024-05-21T15:43:57.046" v="81" actId="478"/>
          <ac:picMkLst>
            <pc:docMk/>
            <pc:sldMk cId="2107312023" sldId="273"/>
            <ac:picMk id="5" creationId="{3A49E753-2A4D-936D-0BCD-0AECD884D415}"/>
          </ac:picMkLst>
        </pc:picChg>
        <pc:picChg chg="add mod">
          <ac:chgData name="Vermeulen, Meike" userId="b7e1c285-981a-47d8-b7bd-cfe9c363ed3b" providerId="ADAL" clId="{DC80CAB9-A2F9-4B82-B534-A958C4706DBD}" dt="2024-05-21T15:44:10.292" v="86" actId="1076"/>
          <ac:picMkLst>
            <pc:docMk/>
            <pc:sldMk cId="2107312023" sldId="273"/>
            <ac:picMk id="7" creationId="{3CD2E01B-7DA0-C3AD-1AD8-FDAB83E84627}"/>
          </ac:picMkLst>
        </pc:picChg>
      </pc:sldChg>
      <pc:sldChg chg="addSp modSp mod">
        <pc:chgData name="Vermeulen, Meike" userId="b7e1c285-981a-47d8-b7bd-cfe9c363ed3b" providerId="ADAL" clId="{DC80CAB9-A2F9-4B82-B534-A958C4706DBD}" dt="2024-05-21T15:39:41.934" v="44" actId="1076"/>
        <pc:sldMkLst>
          <pc:docMk/>
          <pc:sldMk cId="3669835531" sldId="274"/>
        </pc:sldMkLst>
        <pc:spChg chg="mod">
          <ac:chgData name="Vermeulen, Meike" userId="b7e1c285-981a-47d8-b7bd-cfe9c363ed3b" providerId="ADAL" clId="{DC80CAB9-A2F9-4B82-B534-A958C4706DBD}" dt="2024-05-21T15:38:53.040" v="34" actId="20577"/>
          <ac:spMkLst>
            <pc:docMk/>
            <pc:sldMk cId="3669835531" sldId="274"/>
            <ac:spMk id="3" creationId="{2C6A0F1A-F527-F793-7972-A7D8A32252BD}"/>
          </ac:spMkLst>
        </pc:spChg>
        <pc:picChg chg="add mod">
          <ac:chgData name="Vermeulen, Meike" userId="b7e1c285-981a-47d8-b7bd-cfe9c363ed3b" providerId="ADAL" clId="{DC80CAB9-A2F9-4B82-B534-A958C4706DBD}" dt="2024-05-21T15:39:41.934" v="44" actId="1076"/>
          <ac:picMkLst>
            <pc:docMk/>
            <pc:sldMk cId="3669835531" sldId="274"/>
            <ac:picMk id="5" creationId="{BBEAE93C-4656-B041-8462-E6FC98B5F17A}"/>
          </ac:picMkLst>
        </pc:picChg>
      </pc:sldChg>
      <pc:sldChg chg="modSp mod">
        <pc:chgData name="Vermeulen, Meike" userId="b7e1c285-981a-47d8-b7bd-cfe9c363ed3b" providerId="ADAL" clId="{DC80CAB9-A2F9-4B82-B534-A958C4706DBD}" dt="2024-05-21T15:37:20.589" v="27" actId="20577"/>
        <pc:sldMkLst>
          <pc:docMk/>
          <pc:sldMk cId="1928464678" sldId="275"/>
        </pc:sldMkLst>
        <pc:spChg chg="mod">
          <ac:chgData name="Vermeulen, Meike" userId="b7e1c285-981a-47d8-b7bd-cfe9c363ed3b" providerId="ADAL" clId="{DC80CAB9-A2F9-4B82-B534-A958C4706DBD}" dt="2024-05-21T15:37:16.698" v="22" actId="20577"/>
          <ac:spMkLst>
            <pc:docMk/>
            <pc:sldMk cId="1928464678" sldId="275"/>
            <ac:spMk id="2" creationId="{1D1E6917-41F9-2AC5-A4D1-843F8158FF75}"/>
          </ac:spMkLst>
        </pc:spChg>
        <pc:spChg chg="mod">
          <ac:chgData name="Vermeulen, Meike" userId="b7e1c285-981a-47d8-b7bd-cfe9c363ed3b" providerId="ADAL" clId="{DC80CAB9-A2F9-4B82-B534-A958C4706DBD}" dt="2024-05-21T15:37:20.589" v="27" actId="20577"/>
          <ac:spMkLst>
            <pc:docMk/>
            <pc:sldMk cId="1928464678" sldId="275"/>
            <ac:spMk id="3" creationId="{0C230602-1EE8-4161-7240-8ACDA64AEB97}"/>
          </ac:spMkLst>
        </pc:spChg>
      </pc:sldChg>
      <pc:sldChg chg="modSp mod">
        <pc:chgData name="Vermeulen, Meike" userId="b7e1c285-981a-47d8-b7bd-cfe9c363ed3b" providerId="ADAL" clId="{DC80CAB9-A2F9-4B82-B534-A958C4706DBD}" dt="2024-05-21T15:46:20.509" v="87" actId="1076"/>
        <pc:sldMkLst>
          <pc:docMk/>
          <pc:sldMk cId="1248470888" sldId="276"/>
        </pc:sldMkLst>
        <pc:spChg chg="mod">
          <ac:chgData name="Vermeulen, Meike" userId="b7e1c285-981a-47d8-b7bd-cfe9c363ed3b" providerId="ADAL" clId="{DC80CAB9-A2F9-4B82-B534-A958C4706DBD}" dt="2024-05-21T15:46:20.509" v="87" actId="1076"/>
          <ac:spMkLst>
            <pc:docMk/>
            <pc:sldMk cId="1248470888" sldId="276"/>
            <ac:spMk id="3" creationId="{29DBC07C-61E4-93B5-E3EE-581A2AB4B6CD}"/>
          </ac:spMkLst>
        </pc:spChg>
      </pc:sldChg>
      <pc:sldChg chg="modSp mod">
        <pc:chgData name="Vermeulen, Meike" userId="b7e1c285-981a-47d8-b7bd-cfe9c363ed3b" providerId="ADAL" clId="{DC80CAB9-A2F9-4B82-B534-A958C4706DBD}" dt="2024-05-21T15:47:57.566" v="90" actId="14100"/>
        <pc:sldMkLst>
          <pc:docMk/>
          <pc:sldMk cId="944917729" sldId="279"/>
        </pc:sldMkLst>
        <pc:picChg chg="mod">
          <ac:chgData name="Vermeulen, Meike" userId="b7e1c285-981a-47d8-b7bd-cfe9c363ed3b" providerId="ADAL" clId="{DC80CAB9-A2F9-4B82-B534-A958C4706DBD}" dt="2024-05-21T15:47:57.566" v="90" actId="14100"/>
          <ac:picMkLst>
            <pc:docMk/>
            <pc:sldMk cId="944917729" sldId="279"/>
            <ac:picMk id="5" creationId="{CC6DB7B0-1035-C460-A570-B498D0AC3095}"/>
          </ac:picMkLst>
        </pc:picChg>
      </pc:sldChg>
      <pc:sldChg chg="add ord">
        <pc:chgData name="Vermeulen, Meike" userId="b7e1c285-981a-47d8-b7bd-cfe9c363ed3b" providerId="ADAL" clId="{DC80CAB9-A2F9-4B82-B534-A958C4706DBD}" dt="2024-05-21T15:50:29.968" v="97"/>
        <pc:sldMkLst>
          <pc:docMk/>
          <pc:sldMk cId="541213593"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7BFA58-9682-40CE-907E-42A4F43C3519}" type="datetimeFigureOut">
              <a:rPr lang="en-NL" smtClean="0"/>
              <a:t>21/05/2024</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F9716F-8387-46CE-AFB7-E5CF84FC62D5}" type="slidenum">
              <a:rPr lang="en-NL" smtClean="0"/>
              <a:t>‹#›</a:t>
            </a:fld>
            <a:endParaRPr lang="en-NL"/>
          </a:p>
        </p:txBody>
      </p:sp>
    </p:spTree>
    <p:extLst>
      <p:ext uri="{BB962C8B-B14F-4D97-AF65-F5344CB8AC3E}">
        <p14:creationId xmlns:p14="http://schemas.microsoft.com/office/powerpoint/2010/main" val="1084426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dpi.com/2227-7102/9/2/100"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1</a:t>
            </a:fld>
            <a:endParaRPr lang="en-GB" dirty="0"/>
          </a:p>
        </p:txBody>
      </p:sp>
    </p:spTree>
    <p:extLst>
      <p:ext uri="{BB962C8B-B14F-4D97-AF65-F5344CB8AC3E}">
        <p14:creationId xmlns:p14="http://schemas.microsoft.com/office/powerpoint/2010/main" val="2367686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2</a:t>
            </a:fld>
            <a:endParaRPr lang="en-GB" dirty="0"/>
          </a:p>
        </p:txBody>
      </p:sp>
    </p:spTree>
    <p:extLst>
      <p:ext uri="{BB962C8B-B14F-4D97-AF65-F5344CB8AC3E}">
        <p14:creationId xmlns:p14="http://schemas.microsoft.com/office/powerpoint/2010/main" val="2514079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t>Figure:  </a:t>
            </a:r>
            <a:r>
              <a:rPr lang="en-GB" dirty="0">
                <a:hlinkClick r:id="rId3"/>
              </a:rPr>
              <a:t>https://www.mdpi.com/2227-7102/9/2/100</a:t>
            </a:r>
            <a:r>
              <a:rPr lang="en-GB" dirty="0"/>
              <a:t> </a:t>
            </a:r>
          </a:p>
        </p:txBody>
      </p:sp>
      <p:sp>
        <p:nvSpPr>
          <p:cNvPr id="4" name="Tijdelijke aanduiding voor dianummer 3"/>
          <p:cNvSpPr>
            <a:spLocks noGrp="1"/>
          </p:cNvSpPr>
          <p:nvPr>
            <p:ph type="sldNum" sz="quarter" idx="10"/>
          </p:nvPr>
        </p:nvSpPr>
        <p:spPr/>
        <p:txBody>
          <a:bodyPr/>
          <a:lstStyle/>
          <a:p>
            <a:fld id="{AA799BBE-B871-48D7-983C-C0B1D7156DCD}" type="slidenum">
              <a:rPr lang="en-GB" smtClean="0"/>
              <a:t>3</a:t>
            </a:fld>
            <a:endParaRPr lang="en-GB" dirty="0"/>
          </a:p>
        </p:txBody>
      </p:sp>
    </p:spTree>
    <p:extLst>
      <p:ext uri="{BB962C8B-B14F-4D97-AF65-F5344CB8AC3E}">
        <p14:creationId xmlns:p14="http://schemas.microsoft.com/office/powerpoint/2010/main" val="22949497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7F9716F-8387-46CE-AFB7-E5CF84FC62D5}" type="slidenum">
              <a:rPr lang="en-NL" smtClean="0"/>
              <a:t>9</a:t>
            </a:fld>
            <a:endParaRPr lang="en-NL"/>
          </a:p>
        </p:txBody>
      </p:sp>
    </p:spTree>
    <p:extLst>
      <p:ext uri="{BB962C8B-B14F-4D97-AF65-F5344CB8AC3E}">
        <p14:creationId xmlns:p14="http://schemas.microsoft.com/office/powerpoint/2010/main" val="1683520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B7F9716F-8387-46CE-AFB7-E5CF84FC62D5}" type="slidenum">
              <a:rPr lang="en-NL" smtClean="0"/>
              <a:t>10</a:t>
            </a:fld>
            <a:endParaRPr lang="en-NL"/>
          </a:p>
        </p:txBody>
      </p:sp>
    </p:spTree>
    <p:extLst>
      <p:ext uri="{BB962C8B-B14F-4D97-AF65-F5344CB8AC3E}">
        <p14:creationId xmlns:p14="http://schemas.microsoft.com/office/powerpoint/2010/main" val="84950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Kan </a:t>
            </a:r>
            <a:r>
              <a:rPr lang="en-US" dirty="0" err="1"/>
              <a:t>eventueel</a:t>
            </a:r>
            <a:r>
              <a:rPr lang="en-US" dirty="0"/>
              <a:t> elk </a:t>
            </a:r>
            <a:r>
              <a:rPr lang="en-US" dirty="0" err="1"/>
              <a:t>groepje</a:t>
            </a:r>
            <a:r>
              <a:rPr lang="en-US" dirty="0"/>
              <a:t> </a:t>
            </a:r>
            <a:r>
              <a:rPr lang="en-US" dirty="0" err="1"/>
              <a:t>een</a:t>
            </a:r>
            <a:r>
              <a:rPr lang="en-US" dirty="0"/>
              <a:t> </a:t>
            </a:r>
            <a:r>
              <a:rPr lang="en-US" dirty="0" err="1"/>
              <a:t>ethisch</a:t>
            </a:r>
            <a:r>
              <a:rPr lang="en-US" dirty="0"/>
              <a:t> problem </a:t>
            </a:r>
            <a:r>
              <a:rPr lang="en-US" dirty="0" err="1"/>
              <a:t>geven</a:t>
            </a:r>
            <a:r>
              <a:rPr lang="en-US" dirty="0"/>
              <a:t> </a:t>
            </a:r>
            <a:r>
              <a:rPr lang="en-US" dirty="0" err="1"/>
              <a:t>waarover</a:t>
            </a:r>
            <a:r>
              <a:rPr lang="en-US" dirty="0"/>
              <a:t> ze </a:t>
            </a:r>
            <a:r>
              <a:rPr lang="en-US" dirty="0" err="1"/>
              <a:t>na</a:t>
            </a:r>
            <a:r>
              <a:rPr lang="en-US" dirty="0"/>
              <a:t> </a:t>
            </a:r>
            <a:r>
              <a:rPr lang="en-US" dirty="0" err="1"/>
              <a:t>moeten</a:t>
            </a:r>
            <a:r>
              <a:rPr lang="en-US" dirty="0"/>
              <a:t> </a:t>
            </a:r>
            <a:r>
              <a:rPr lang="en-US" dirty="0" err="1"/>
              <a:t>denken</a:t>
            </a:r>
            <a:r>
              <a:rPr lang="en-US" dirty="0"/>
              <a:t>, of </a:t>
            </a:r>
            <a:r>
              <a:rPr lang="en-US" dirty="0" err="1"/>
              <a:t>zelf</a:t>
            </a:r>
            <a:r>
              <a:rPr lang="en-US" dirty="0"/>
              <a:t> </a:t>
            </a:r>
            <a:r>
              <a:rPr lang="en-US" dirty="0" err="1"/>
              <a:t>een</a:t>
            </a:r>
            <a:r>
              <a:rPr lang="en-US" dirty="0"/>
              <a:t> laten </a:t>
            </a:r>
            <a:r>
              <a:rPr lang="en-US" dirty="0" err="1"/>
              <a:t>bedenken</a:t>
            </a:r>
            <a:r>
              <a:rPr lang="en-US" dirty="0"/>
              <a:t> </a:t>
            </a:r>
            <a:endParaRPr lang="en-NL" dirty="0"/>
          </a:p>
        </p:txBody>
      </p:sp>
      <p:sp>
        <p:nvSpPr>
          <p:cNvPr id="4" name="Slide Number Placeholder 3"/>
          <p:cNvSpPr>
            <a:spLocks noGrp="1"/>
          </p:cNvSpPr>
          <p:nvPr>
            <p:ph type="sldNum" sz="quarter" idx="5"/>
          </p:nvPr>
        </p:nvSpPr>
        <p:spPr/>
        <p:txBody>
          <a:bodyPr/>
          <a:lstStyle/>
          <a:p>
            <a:fld id="{B7F9716F-8387-46CE-AFB7-E5CF84FC62D5}" type="slidenum">
              <a:rPr lang="en-NL" smtClean="0"/>
              <a:t>16</a:t>
            </a:fld>
            <a:endParaRPr lang="en-NL"/>
          </a:p>
        </p:txBody>
      </p:sp>
    </p:spTree>
    <p:extLst>
      <p:ext uri="{BB962C8B-B14F-4D97-AF65-F5344CB8AC3E}">
        <p14:creationId xmlns:p14="http://schemas.microsoft.com/office/powerpoint/2010/main" val="18248439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e Titel transparant">
    <p:bg>
      <p:bgPr>
        <a:solidFill>
          <a:schemeClr val="bg1"/>
        </a:solidFill>
        <a:effectLst/>
      </p:bgPr>
    </p:bg>
    <p:spTree>
      <p:nvGrpSpPr>
        <p:cNvPr id="1" name=""/>
        <p:cNvGrpSpPr/>
        <p:nvPr/>
      </p:nvGrpSpPr>
      <p:grpSpPr>
        <a:xfrm>
          <a:off x="0" y="0"/>
          <a:ext cx="0" cy="0"/>
          <a:chOff x="0" y="0"/>
          <a:chExt cx="0" cy="0"/>
        </a:xfrm>
      </p:grpSpPr>
      <p:sp>
        <p:nvSpPr>
          <p:cNvPr id="15" name="Rechthoek 14"/>
          <p:cNvSpPr/>
          <p:nvPr/>
        </p:nvSpPr>
        <p:spPr>
          <a:xfrm>
            <a:off x="0" y="5472535"/>
            <a:ext cx="12192000" cy="1385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1" name="Faculty or Service 10"/>
          <p:cNvSpPr>
            <a:spLocks noGrp="1"/>
          </p:cNvSpPr>
          <p:nvPr>
            <p:ph type="body" sz="quarter" idx="10" hasCustomPrompt="1"/>
          </p:nvPr>
        </p:nvSpPr>
        <p:spPr>
          <a:xfrm>
            <a:off x="816000" y="6317828"/>
            <a:ext cx="10566400" cy="325437"/>
          </a:xfrm>
        </p:spPr>
        <p:txBody>
          <a:bodyPr/>
          <a:lstStyle>
            <a:lvl1pPr>
              <a:defRPr sz="1600"/>
            </a:lvl1pPr>
          </a:lstStyle>
          <a:p>
            <a:pPr lvl="0"/>
            <a:r>
              <a:rPr lang="en-US" dirty="0"/>
              <a:t>Department, Sub department or Capacity group</a:t>
            </a:r>
          </a:p>
        </p:txBody>
      </p:sp>
      <p:pic>
        <p:nvPicPr>
          <p:cNvPr id="14" name="HeaderLogoTU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6427" y="84339"/>
            <a:ext cx="2970589" cy="808267"/>
          </a:xfrm>
          <a:prstGeom prst="rect">
            <a:avLst/>
          </a:prstGeom>
        </p:spPr>
      </p:pic>
      <p:sp>
        <p:nvSpPr>
          <p:cNvPr id="13" name="Tijdelijke aanduiding voor afbeelding 12"/>
          <p:cNvSpPr>
            <a:spLocks noGrp="1"/>
          </p:cNvSpPr>
          <p:nvPr>
            <p:ph type="pic" sz="quarter" idx="11" hasCustomPrompt="1"/>
          </p:nvPr>
        </p:nvSpPr>
        <p:spPr>
          <a:xfrm>
            <a:off x="-1" y="914401"/>
            <a:ext cx="12192001" cy="5179483"/>
          </a:xfrm>
          <a:solidFill>
            <a:srgbClr val="F1EFEF"/>
          </a:solidFill>
        </p:spPr>
        <p:txBody>
          <a:bodyPr/>
          <a:lstStyle>
            <a:lvl1pPr>
              <a:defRPr/>
            </a:lvl1pPr>
          </a:lstStyle>
          <a:p>
            <a:r>
              <a:rPr lang="en-US" dirty="0"/>
              <a:t>Image</a:t>
            </a:r>
          </a:p>
        </p:txBody>
      </p:sp>
      <p:sp>
        <p:nvSpPr>
          <p:cNvPr id="6" name="Name Function 5"/>
          <p:cNvSpPr>
            <a:spLocks noGrp="1"/>
          </p:cNvSpPr>
          <p:nvPr>
            <p:ph type="body" sz="quarter" idx="12" hasCustomPrompt="1"/>
          </p:nvPr>
        </p:nvSpPr>
        <p:spPr>
          <a:xfrm>
            <a:off x="-1" y="5257801"/>
            <a:ext cx="12192000" cy="836084"/>
          </a:xfrm>
          <a:solidFill>
            <a:schemeClr val="tx2">
              <a:alpha val="70000"/>
            </a:schemeClr>
          </a:solidFill>
        </p:spPr>
        <p:txBody>
          <a:bodyPr lIns="608400" rIns="608400" bIns="262800" anchor="b" anchorCtr="0"/>
          <a:lstStyle>
            <a:lvl1pPr>
              <a:lnSpc>
                <a:spcPts val="1600"/>
              </a:lnSpc>
              <a:spcBef>
                <a:spcPts val="0"/>
              </a:spcBef>
              <a:spcAft>
                <a:spcPts val="0"/>
              </a:spcAft>
              <a:defRPr sz="1600" baseline="0">
                <a:solidFill>
                  <a:schemeClr val="bg1"/>
                </a:solidFill>
              </a:defRPr>
            </a:lvl1pPr>
          </a:lstStyle>
          <a:p>
            <a:pPr lvl="0"/>
            <a:r>
              <a:rPr lang="en-US" dirty="0"/>
              <a:t>Name, Function</a:t>
            </a:r>
          </a:p>
        </p:txBody>
      </p:sp>
      <p:sp>
        <p:nvSpPr>
          <p:cNvPr id="3" name="Ondertitel 2"/>
          <p:cNvSpPr>
            <a:spLocks noGrp="1"/>
          </p:cNvSpPr>
          <p:nvPr>
            <p:ph type="subTitle" idx="1" hasCustomPrompt="1"/>
          </p:nvPr>
        </p:nvSpPr>
        <p:spPr>
          <a:xfrm>
            <a:off x="2" y="4932002"/>
            <a:ext cx="12192001" cy="325799"/>
          </a:xfrm>
          <a:solidFill>
            <a:schemeClr val="tx2">
              <a:alpha val="70000"/>
            </a:schemeClr>
          </a:solidFill>
        </p:spPr>
        <p:txBody>
          <a:bodyPr lIns="608400" rIns="608400"/>
          <a:lstStyle>
            <a:lvl1pPr marL="0" indent="0" algn="l">
              <a:buNone/>
              <a:defRPr sz="2000" b="1">
                <a:solidFill>
                  <a:schemeClr val="bg1"/>
                </a:solidFill>
              </a:defRPr>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dirty="0"/>
              <a:t>Subtitle of the presentation</a:t>
            </a:r>
          </a:p>
        </p:txBody>
      </p:sp>
      <p:sp>
        <p:nvSpPr>
          <p:cNvPr id="2" name="Titel 1"/>
          <p:cNvSpPr>
            <a:spLocks noGrp="1"/>
          </p:cNvSpPr>
          <p:nvPr>
            <p:ph type="ctrTitle" hasCustomPrompt="1"/>
          </p:nvPr>
        </p:nvSpPr>
        <p:spPr>
          <a:xfrm>
            <a:off x="0" y="3800477"/>
            <a:ext cx="12192000" cy="1131524"/>
          </a:xfrm>
          <a:solidFill>
            <a:schemeClr val="tx2">
              <a:alpha val="70000"/>
            </a:schemeClr>
          </a:solidFill>
        </p:spPr>
        <p:txBody>
          <a:bodyPr lIns="612000" tIns="306000" rIns="612000" anchor="t"/>
          <a:lstStyle>
            <a:lvl1pPr algn="l">
              <a:lnSpc>
                <a:spcPts val="3000"/>
              </a:lnSpc>
              <a:defRPr sz="3000">
                <a:solidFill>
                  <a:schemeClr val="bg1"/>
                </a:solidFill>
              </a:defRPr>
            </a:lvl1pPr>
          </a:lstStyle>
          <a:p>
            <a:r>
              <a:rPr lang="en-US" dirty="0"/>
              <a:t>Title of the presentation over two lines</a:t>
            </a:r>
          </a:p>
        </p:txBody>
      </p:sp>
    </p:spTree>
    <p:extLst>
      <p:ext uri="{BB962C8B-B14F-4D97-AF65-F5344CB8AC3E}">
        <p14:creationId xmlns:p14="http://schemas.microsoft.com/office/powerpoint/2010/main" val="3266169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 Title in the middle">
    <p:spTree>
      <p:nvGrpSpPr>
        <p:cNvPr id="1" name=""/>
        <p:cNvGrpSpPr/>
        <p:nvPr/>
      </p:nvGrpSpPr>
      <p:grpSpPr>
        <a:xfrm>
          <a:off x="0" y="0"/>
          <a:ext cx="0" cy="0"/>
          <a:chOff x="0" y="0"/>
          <a:chExt cx="0" cy="0"/>
        </a:xfrm>
      </p:grpSpPr>
      <p:sp>
        <p:nvSpPr>
          <p:cNvPr id="4" name="Black75"/>
          <p:cNvSpPr/>
          <p:nvPr userDrawn="1"/>
        </p:nvSpPr>
        <p:spPr>
          <a:xfrm>
            <a:off x="0" y="2448000"/>
            <a:ext cx="12192000" cy="1440000"/>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 name="Title 1"/>
          <p:cNvSpPr>
            <a:spLocks noGrp="1"/>
          </p:cNvSpPr>
          <p:nvPr>
            <p:ph type="ctrTitle" hasCustomPrompt="1"/>
          </p:nvPr>
        </p:nvSpPr>
        <p:spPr>
          <a:xfrm>
            <a:off x="-1" y="2447399"/>
            <a:ext cx="12191999" cy="1056000"/>
          </a:xfrm>
          <a:solidFill>
            <a:schemeClr val="tx2">
              <a:alpha val="50000"/>
            </a:schemeClr>
          </a:solidFill>
        </p:spPr>
        <p:txBody>
          <a:bodyPr lIns="756000" rIns="1962000" anchor="ctr"/>
          <a:lstStyle>
            <a:lvl1pPr algn="l">
              <a:lnSpc>
                <a:spcPts val="3067"/>
              </a:lnSpc>
              <a:defRPr sz="2933">
                <a:solidFill>
                  <a:schemeClr val="bg1"/>
                </a:solidFill>
              </a:defRPr>
            </a:lvl1pPr>
          </a:lstStyle>
          <a:p>
            <a:r>
              <a:rPr lang="en-GB" dirty="0"/>
              <a:t>Example of a title in the middle</a:t>
            </a:r>
          </a:p>
        </p:txBody>
      </p:sp>
      <p:sp>
        <p:nvSpPr>
          <p:cNvPr id="3" name="Subtitle 2"/>
          <p:cNvSpPr>
            <a:spLocks noGrp="1"/>
          </p:cNvSpPr>
          <p:nvPr>
            <p:ph type="subTitle" idx="1" hasCustomPrompt="1"/>
          </p:nvPr>
        </p:nvSpPr>
        <p:spPr>
          <a:xfrm>
            <a:off x="-1" y="3504129"/>
            <a:ext cx="12191999" cy="384000"/>
          </a:xfrm>
          <a:solidFill>
            <a:schemeClr val="tx2">
              <a:alpha val="50000"/>
            </a:schemeClr>
          </a:solidFill>
          <a:ln>
            <a:noFill/>
          </a:ln>
        </p:spPr>
        <p:txBody>
          <a:bodyPr wrap="none" lIns="756000" tIns="18000" rIns="1962000"/>
          <a:lstStyle>
            <a:lvl1pPr marL="0" indent="0" algn="l">
              <a:buNone/>
              <a:defRPr sz="1333" b="1" cap="all"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SUBTITLE OR DATE</a:t>
            </a:r>
          </a:p>
        </p:txBody>
      </p:sp>
      <p:pic>
        <p:nvPicPr>
          <p:cNvPr id="7" name="Picture 2">
            <a:extLst>
              <a:ext uri="{FF2B5EF4-FFF2-40B4-BE49-F238E27FC236}">
                <a16:creationId xmlns:a16="http://schemas.microsoft.com/office/drawing/2014/main" id="{521D38FC-6D70-0146-84E1-32B3F0A2D642}"/>
              </a:ext>
            </a:extLst>
          </p:cNvPr>
          <p:cNvPicPr>
            <a:picLocks noChangeAspect="1"/>
          </p:cNvPicPr>
          <p:nvPr userDrawn="1"/>
        </p:nvPicPr>
        <p:blipFill>
          <a:blip r:embed="rId2"/>
          <a:stretch>
            <a:fillRect/>
          </a:stretch>
        </p:blipFill>
        <p:spPr>
          <a:xfrm>
            <a:off x="9787467" y="6091768"/>
            <a:ext cx="2404533" cy="766233"/>
          </a:xfrm>
          <a:prstGeom prst="rect">
            <a:avLst/>
          </a:prstGeom>
        </p:spPr>
      </p:pic>
      <p:sp>
        <p:nvSpPr>
          <p:cNvPr id="9" name="Tijdelijke aanduiding voor tekst 8"/>
          <p:cNvSpPr>
            <a:spLocks noGrp="1"/>
          </p:cNvSpPr>
          <p:nvPr>
            <p:ph type="body" sz="quarter" idx="13" hasCustomPrompt="1"/>
          </p:nvPr>
        </p:nvSpPr>
        <p:spPr>
          <a:xfrm>
            <a:off x="1" y="5321301"/>
            <a:ext cx="12191999" cy="768351"/>
          </a:xfrm>
          <a:solidFill>
            <a:srgbClr val="000000">
              <a:alpha val="25098"/>
            </a:srgbClr>
          </a:solidFill>
          <a:ln>
            <a:noFill/>
          </a:ln>
        </p:spPr>
        <p:txBody>
          <a:bodyPr lIns="756000" anchor="ctr" anchorCtr="0"/>
          <a:lstStyle>
            <a:lvl1pPr>
              <a:defRPr sz="1467" b="1">
                <a:solidFill>
                  <a:schemeClr val="bg1"/>
                </a:solidFill>
              </a:defRPr>
            </a:lvl1pPr>
          </a:lstStyle>
          <a:p>
            <a:pPr lvl="0"/>
            <a:r>
              <a:rPr lang="en-GB" dirty="0"/>
              <a:t>Name, Function</a:t>
            </a:r>
          </a:p>
        </p:txBody>
      </p:sp>
      <p:sp>
        <p:nvSpPr>
          <p:cNvPr id="11" name="Tijdelijke aanduiding voor tekst 8"/>
          <p:cNvSpPr>
            <a:spLocks noGrp="1"/>
          </p:cNvSpPr>
          <p:nvPr>
            <p:ph type="body" sz="quarter" idx="14" hasCustomPrompt="1"/>
          </p:nvPr>
        </p:nvSpPr>
        <p:spPr>
          <a:xfrm>
            <a:off x="-8889" y="6089650"/>
            <a:ext cx="9796356" cy="768351"/>
          </a:xfrm>
          <a:solidFill>
            <a:srgbClr val="FFFFFF"/>
          </a:solidFill>
          <a:ln>
            <a:noFill/>
          </a:ln>
        </p:spPr>
        <p:txBody>
          <a:bodyPr lIns="756000" anchor="ctr" anchorCtr="0"/>
          <a:lstStyle>
            <a:lvl1pPr>
              <a:defRPr sz="1467" b="0" baseline="0">
                <a:solidFill>
                  <a:schemeClr val="tx1"/>
                </a:solidFill>
              </a:defRPr>
            </a:lvl1pPr>
          </a:lstStyle>
          <a:p>
            <a:pPr lvl="0"/>
            <a:r>
              <a:rPr lang="en-GB" dirty="0"/>
              <a:t>Department, Sub department or Capacity Group</a:t>
            </a:r>
          </a:p>
        </p:txBody>
      </p:sp>
    </p:spTree>
    <p:extLst>
      <p:ext uri="{BB962C8B-B14F-4D97-AF65-F5344CB8AC3E}">
        <p14:creationId xmlns:p14="http://schemas.microsoft.com/office/powerpoint/2010/main" val="201155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ex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This is an example of a 27 </a:t>
            </a:r>
            <a:r>
              <a:rPr lang="en-GB" dirty="0" err="1"/>
              <a:t>pt</a:t>
            </a:r>
            <a:r>
              <a:rPr lang="en-GB" dirty="0"/>
              <a:t> headline with 27 </a:t>
            </a:r>
            <a:r>
              <a:rPr lang="en-GB" dirty="0" err="1"/>
              <a:t>pt</a:t>
            </a:r>
            <a:r>
              <a:rPr lang="en-GB" dirty="0"/>
              <a:t> line spacing</a:t>
            </a:r>
          </a:p>
        </p:txBody>
      </p:sp>
      <p:sp>
        <p:nvSpPr>
          <p:cNvPr id="3" name="Content Placeholder 2"/>
          <p:cNvSpPr>
            <a:spLocks noGrp="1"/>
          </p:cNvSpPr>
          <p:nvPr>
            <p:ph idx="1" hasCustomPrompt="1"/>
          </p:nvPr>
        </p:nvSpPr>
        <p:spPr/>
        <p:txBody>
          <a:bodyPr/>
          <a:lstStyle>
            <a:lvl1pPr>
              <a:defRPr baseline="0"/>
            </a:lvl1pPr>
          </a:lstStyle>
          <a:p>
            <a:pPr lvl="0"/>
            <a:r>
              <a:rPr lang="en-GB" dirty="0"/>
              <a:t>Click to enter text</a:t>
            </a:r>
          </a:p>
          <a:p>
            <a:pPr lvl="1"/>
            <a:r>
              <a:rPr lang="en-GB" dirty="0" err="1"/>
              <a:t>Tweede</a:t>
            </a:r>
            <a:r>
              <a:rPr lang="en-GB" dirty="0"/>
              <a:t> </a:t>
            </a:r>
            <a:r>
              <a:rPr lang="en-GB" dirty="0" err="1"/>
              <a:t>niveau</a:t>
            </a:r>
            <a:endParaRPr lang="en-GB" dirty="0"/>
          </a:p>
          <a:p>
            <a:pPr lvl="2"/>
            <a:r>
              <a:rPr lang="en-GB" dirty="0" err="1"/>
              <a:t>Derde</a:t>
            </a:r>
            <a:r>
              <a:rPr lang="en-GB" dirty="0"/>
              <a:t> </a:t>
            </a:r>
            <a:r>
              <a:rPr lang="en-GB" dirty="0" err="1"/>
              <a:t>niveau</a:t>
            </a:r>
            <a:endParaRPr lang="en-GB" dirty="0"/>
          </a:p>
          <a:p>
            <a:pPr lvl="3"/>
            <a:r>
              <a:rPr lang="en-GB" dirty="0" err="1"/>
              <a:t>Vierde</a:t>
            </a:r>
            <a:r>
              <a:rPr lang="en-GB" dirty="0"/>
              <a:t> </a:t>
            </a:r>
            <a:r>
              <a:rPr lang="en-GB" dirty="0" err="1"/>
              <a:t>niveau</a:t>
            </a:r>
            <a:endParaRPr lang="en-GB" dirty="0"/>
          </a:p>
          <a:p>
            <a:pPr lvl="4"/>
            <a:r>
              <a:rPr lang="en-GB" dirty="0" err="1"/>
              <a:t>Vijfde</a:t>
            </a:r>
            <a:r>
              <a:rPr lang="en-GB" dirty="0"/>
              <a:t> </a:t>
            </a:r>
            <a:r>
              <a:rPr lang="en-GB" dirty="0" err="1"/>
              <a:t>niveau</a:t>
            </a:r>
            <a:endParaRPr lang="en-GB" dirty="0"/>
          </a:p>
        </p:txBody>
      </p:sp>
      <p:sp>
        <p:nvSpPr>
          <p:cNvPr id="4" name="Date Placeholder 3"/>
          <p:cNvSpPr>
            <a:spLocks noGrp="1"/>
          </p:cNvSpPr>
          <p:nvPr>
            <p:ph type="dt" sz="half" idx="10"/>
          </p:nvPr>
        </p:nvSpPr>
        <p:spPr>
          <a:xfrm>
            <a:off x="838200" y="6356351"/>
            <a:ext cx="2743200" cy="365125"/>
          </a:xfrm>
          <a:prstGeom prst="rect">
            <a:avLst/>
          </a:prstGeom>
        </p:spPr>
        <p:txBody>
          <a:bodyPr/>
          <a:lstStyle/>
          <a:p>
            <a:endParaRPr lang="en-GB" dirty="0"/>
          </a:p>
        </p:txBody>
      </p:sp>
      <p:sp>
        <p:nvSpPr>
          <p:cNvPr id="5" name="Footer Placeholder 4"/>
          <p:cNvSpPr>
            <a:spLocks noGrp="1"/>
          </p:cNvSpPr>
          <p:nvPr>
            <p:ph type="ftr" sz="quarter" idx="11"/>
          </p:nvPr>
        </p:nvSpPr>
        <p:spPr/>
        <p:txBody>
          <a:bodyPr/>
          <a:lstStyle/>
          <a:p>
            <a:r>
              <a:rPr lang="en-GB" dirty="0"/>
              <a:t>Title of the presentation - by tab Insert -&gt; Header text and Footer text</a:t>
            </a:r>
          </a:p>
        </p:txBody>
      </p:sp>
      <p:sp>
        <p:nvSpPr>
          <p:cNvPr id="6" name="Slide Number Placeholder 5"/>
          <p:cNvSpPr>
            <a:spLocks noGrp="1"/>
          </p:cNvSpPr>
          <p:nvPr>
            <p:ph type="sldNum" sz="quarter" idx="12"/>
          </p:nvPr>
        </p:nvSpPr>
        <p:spPr/>
        <p:txBody>
          <a:bodyPr/>
          <a:lstStyle/>
          <a:p>
            <a:fld id="{C194BDB0-F4EA-4DD6-8281-CCE2440D0CE0}" type="slidenum">
              <a:rPr lang="en-GB" smtClean="0"/>
              <a:t>‹#›</a:t>
            </a:fld>
            <a:endParaRPr lang="en-GB" dirty="0"/>
          </a:p>
        </p:txBody>
      </p:sp>
    </p:spTree>
    <p:extLst>
      <p:ext uri="{BB962C8B-B14F-4D97-AF65-F5344CB8AC3E}">
        <p14:creationId xmlns:p14="http://schemas.microsoft.com/office/powerpoint/2010/main" val="2779987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EFEF"/>
        </a:solidFill>
        <a:effectLst/>
      </p:bgPr>
    </p:bg>
    <p:spTree>
      <p:nvGrpSpPr>
        <p:cNvPr id="1" name=""/>
        <p:cNvGrpSpPr/>
        <p:nvPr/>
      </p:nvGrpSpPr>
      <p:grpSpPr>
        <a:xfrm>
          <a:off x="0" y="0"/>
          <a:ext cx="0" cy="0"/>
          <a:chOff x="0" y="0"/>
          <a:chExt cx="0" cy="0"/>
        </a:xfrm>
      </p:grpSpPr>
      <p:pic>
        <p:nvPicPr>
          <p:cNvPr id="7" name="Afbeelding 6" hidden="1"/>
          <p:cNvPicPr>
            <a:picLocks noChangeAspect="1"/>
          </p:cNvPicPr>
          <p:nvPr/>
        </p:nvPicPr>
        <p:blipFill>
          <a:blip r:embed="rId5"/>
          <a:stretch>
            <a:fillRect/>
          </a:stretch>
        </p:blipFill>
        <p:spPr>
          <a:xfrm>
            <a:off x="2031999" y="0"/>
            <a:ext cx="12192000" cy="6858000"/>
          </a:xfrm>
          <a:prstGeom prst="rect">
            <a:avLst/>
          </a:prstGeom>
        </p:spPr>
      </p:pic>
      <p:sp>
        <p:nvSpPr>
          <p:cNvPr id="2" name="Tijdelijke aanduiding voor titel 1"/>
          <p:cNvSpPr>
            <a:spLocks noGrp="1"/>
          </p:cNvSpPr>
          <p:nvPr>
            <p:ph type="title"/>
          </p:nvPr>
        </p:nvSpPr>
        <p:spPr>
          <a:xfrm>
            <a:off x="816001" y="725637"/>
            <a:ext cx="10564284" cy="525931"/>
          </a:xfrm>
          <a:prstGeom prst="rect">
            <a:avLst/>
          </a:prstGeom>
        </p:spPr>
        <p:txBody>
          <a:bodyPr vert="horz" lIns="0" tIns="0" rIns="0" bIns="0" rtlCol="0" anchor="t" anchorCtr="0">
            <a:noAutofit/>
          </a:bodyPr>
          <a:lstStyle/>
          <a:p>
            <a:r>
              <a:rPr lang="en-US" dirty="0"/>
              <a:t>Slide title</a:t>
            </a:r>
          </a:p>
        </p:txBody>
      </p:sp>
      <p:sp>
        <p:nvSpPr>
          <p:cNvPr id="3" name="Tijdelijke aanduiding voor tekst 2"/>
          <p:cNvSpPr>
            <a:spLocks noGrp="1"/>
          </p:cNvSpPr>
          <p:nvPr>
            <p:ph type="body" idx="1"/>
          </p:nvPr>
        </p:nvSpPr>
        <p:spPr>
          <a:xfrm>
            <a:off x="813467" y="1680001"/>
            <a:ext cx="10563616" cy="4413884"/>
          </a:xfrm>
          <a:prstGeom prst="rect">
            <a:avLst/>
          </a:prstGeom>
        </p:spPr>
        <p:txBody>
          <a:bodyPr vert="horz" lIns="0" tIns="0" rIns="0" bIns="0" rtlCol="0">
            <a:noAutofit/>
          </a:bodyPr>
          <a:lstStyle/>
          <a:p>
            <a:pPr lvl="0"/>
            <a:r>
              <a:rPr lang="en-US" dirty="0"/>
              <a:t>Slide text</a:t>
            </a:r>
          </a:p>
          <a:p>
            <a:pPr lvl="1"/>
            <a:r>
              <a:rPr lang="en-US" dirty="0" err="1"/>
              <a:t>Tweede</a:t>
            </a:r>
            <a:r>
              <a:rPr lang="en-US" dirty="0"/>
              <a:t> </a:t>
            </a:r>
            <a:r>
              <a:rPr lang="en-US" dirty="0" err="1"/>
              <a:t>niveau</a:t>
            </a:r>
            <a:endParaRPr lang="en-US" dirty="0"/>
          </a:p>
          <a:p>
            <a:pPr lvl="2"/>
            <a:r>
              <a:rPr lang="en-US" dirty="0" err="1"/>
              <a:t>Derde</a:t>
            </a:r>
            <a:r>
              <a:rPr lang="en-US" dirty="0"/>
              <a:t> </a:t>
            </a:r>
            <a:r>
              <a:rPr lang="en-US" dirty="0" err="1"/>
              <a:t>niveau</a:t>
            </a:r>
            <a:endParaRPr lang="en-US" dirty="0"/>
          </a:p>
          <a:p>
            <a:pPr lvl="3"/>
            <a:r>
              <a:rPr lang="en-US" dirty="0" err="1"/>
              <a:t>Vierde</a:t>
            </a:r>
            <a:r>
              <a:rPr lang="en-US" dirty="0"/>
              <a:t> </a:t>
            </a:r>
            <a:r>
              <a:rPr lang="en-US" dirty="0" err="1"/>
              <a:t>niveau</a:t>
            </a:r>
            <a:endParaRPr lang="en-US" dirty="0"/>
          </a:p>
          <a:p>
            <a:pPr lvl="4"/>
            <a:r>
              <a:rPr lang="en-US" dirty="0" err="1"/>
              <a:t>Vijfde</a:t>
            </a:r>
            <a:r>
              <a:rPr lang="en-US" dirty="0"/>
              <a:t> </a:t>
            </a:r>
            <a:r>
              <a:rPr lang="en-US" dirty="0" err="1"/>
              <a:t>niveau</a:t>
            </a:r>
            <a:endParaRPr lang="en-US" dirty="0"/>
          </a:p>
        </p:txBody>
      </p:sp>
      <p:sp>
        <p:nvSpPr>
          <p:cNvPr id="10" name="Rechthoek 9"/>
          <p:cNvSpPr/>
          <p:nvPr/>
        </p:nvSpPr>
        <p:spPr>
          <a:xfrm>
            <a:off x="0" y="6092826"/>
            <a:ext cx="12192000" cy="765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Tijdelijke aanduiding voor voettekst 4"/>
          <p:cNvSpPr>
            <a:spLocks noGrp="1"/>
          </p:cNvSpPr>
          <p:nvPr>
            <p:ph type="ftr" sz="quarter" idx="3"/>
          </p:nvPr>
        </p:nvSpPr>
        <p:spPr>
          <a:xfrm>
            <a:off x="1318905" y="6363175"/>
            <a:ext cx="8971508" cy="468000"/>
          </a:xfrm>
          <a:prstGeom prst="rect">
            <a:avLst/>
          </a:prstGeom>
        </p:spPr>
        <p:txBody>
          <a:bodyPr vert="horz" lIns="0" tIns="0" rIns="0" bIns="0" rtlCol="0" anchor="t" anchorCtr="0"/>
          <a:lstStyle>
            <a:lvl1pPr algn="l">
              <a:defRPr sz="1600">
                <a:solidFill>
                  <a:schemeClr val="bg2"/>
                </a:solidFill>
              </a:defRPr>
            </a:lvl1pPr>
          </a:lstStyle>
          <a:p>
            <a:endParaRPr lang="de-DE"/>
          </a:p>
        </p:txBody>
      </p:sp>
      <p:sp>
        <p:nvSpPr>
          <p:cNvPr id="6" name="Tijdelijke aanduiding voor dianummer 5"/>
          <p:cNvSpPr>
            <a:spLocks noGrp="1"/>
          </p:cNvSpPr>
          <p:nvPr>
            <p:ph type="sldNum" sz="quarter" idx="4"/>
          </p:nvPr>
        </p:nvSpPr>
        <p:spPr>
          <a:xfrm>
            <a:off x="816001" y="6364800"/>
            <a:ext cx="801751" cy="468000"/>
          </a:xfrm>
          <a:prstGeom prst="rect">
            <a:avLst/>
          </a:prstGeom>
        </p:spPr>
        <p:txBody>
          <a:bodyPr vert="horz" lIns="0" tIns="0" rIns="0" bIns="0" rtlCol="0" anchor="t" anchorCtr="0"/>
          <a:lstStyle>
            <a:lvl1pPr algn="l">
              <a:defRPr sz="1600">
                <a:solidFill>
                  <a:schemeClr val="bg2"/>
                </a:solidFill>
              </a:defRPr>
            </a:lvl1pPr>
          </a:lstStyle>
          <a:p>
            <a:fld id="{4CD814C8-F66B-4915-9FEC-D62A1DED085F}" type="slidenum">
              <a:rPr lang="de-DE" smtClean="0"/>
              <a:t>‹#›</a:t>
            </a:fld>
            <a:endParaRPr lang="de-DE"/>
          </a:p>
        </p:txBody>
      </p:sp>
      <p:pic>
        <p:nvPicPr>
          <p:cNvPr id="9" name="FooterLogoTUe"/>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6560" y="6170919"/>
            <a:ext cx="1228163" cy="612000"/>
          </a:xfrm>
          <a:prstGeom prst="rect">
            <a:avLst/>
          </a:prstGeom>
        </p:spPr>
      </p:pic>
    </p:spTree>
    <p:extLst>
      <p:ext uri="{BB962C8B-B14F-4D97-AF65-F5344CB8AC3E}">
        <p14:creationId xmlns:p14="http://schemas.microsoft.com/office/powerpoint/2010/main" val="403567171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783" rtl="0" eaLnBrk="1" latinLnBrk="0" hangingPunct="1">
        <a:lnSpc>
          <a:spcPts val="3600"/>
        </a:lnSpc>
        <a:spcBef>
          <a:spcPct val="0"/>
        </a:spcBef>
        <a:buNone/>
        <a:defRPr sz="3600" b="1" kern="1200">
          <a:solidFill>
            <a:schemeClr val="bg2"/>
          </a:solidFill>
          <a:latin typeface="+mj-lt"/>
          <a:ea typeface="+mj-ea"/>
          <a:cs typeface="+mj-cs"/>
        </a:defRPr>
      </a:lvl1pPr>
    </p:titleStyle>
    <p:bodyStyle>
      <a:lvl1pPr marL="0" indent="0" algn="l" defTabSz="685783" rtl="0" eaLnBrk="1" latinLnBrk="0" hangingPunct="1">
        <a:lnSpc>
          <a:spcPct val="100000"/>
        </a:lnSpc>
        <a:spcBef>
          <a:spcPts val="551"/>
        </a:spcBef>
        <a:spcAft>
          <a:spcPts val="551"/>
        </a:spcAft>
        <a:buFont typeface="Arial" panose="020B0604020202020204" pitchFamily="34" charset="0"/>
        <a:buNone/>
        <a:defRPr sz="2200" kern="1200">
          <a:solidFill>
            <a:schemeClr val="bg2"/>
          </a:solidFill>
          <a:latin typeface="+mn-lt"/>
          <a:ea typeface="+mn-ea"/>
          <a:cs typeface="+mn-cs"/>
        </a:defRPr>
      </a:lvl1pPr>
      <a:lvl2pPr marL="0" indent="0" algn="l" defTabSz="685783" rtl="0" eaLnBrk="1" latinLnBrk="0" hangingPunct="1">
        <a:lnSpc>
          <a:spcPct val="100000"/>
        </a:lnSpc>
        <a:spcBef>
          <a:spcPts val="551"/>
        </a:spcBef>
        <a:spcAft>
          <a:spcPts val="551"/>
        </a:spcAft>
        <a:buFont typeface="Arial" panose="020B0604020202020204" pitchFamily="34" charset="0"/>
        <a:buNone/>
        <a:defRPr sz="2600" kern="1200">
          <a:solidFill>
            <a:schemeClr val="bg2"/>
          </a:solidFill>
          <a:latin typeface="+mn-lt"/>
          <a:ea typeface="+mn-ea"/>
          <a:cs typeface="+mn-cs"/>
        </a:defRPr>
      </a:lvl2pPr>
      <a:lvl3pPr marL="269993" indent="-269993" algn="l" defTabSz="685783" rtl="0" eaLnBrk="1" latinLnBrk="0" hangingPunct="1">
        <a:lnSpc>
          <a:spcPct val="100000"/>
        </a:lnSpc>
        <a:spcBef>
          <a:spcPts val="551"/>
        </a:spcBef>
        <a:buClr>
          <a:schemeClr val="bg2"/>
        </a:buClr>
        <a:buSzPct val="100000"/>
        <a:buFont typeface="Arial" panose="020B0604020202020204" pitchFamily="34" charset="0"/>
        <a:buChar char="•"/>
        <a:defRPr sz="2200" kern="1200">
          <a:solidFill>
            <a:schemeClr val="bg2"/>
          </a:solidFill>
          <a:latin typeface="+mn-lt"/>
          <a:ea typeface="+mn-ea"/>
          <a:cs typeface="+mn-cs"/>
        </a:defRPr>
      </a:lvl3pPr>
      <a:lvl4pPr marL="539987" indent="-269993" algn="l" defTabSz="685783" rtl="0" eaLnBrk="1" latinLnBrk="0" hangingPunct="1">
        <a:lnSpc>
          <a:spcPct val="100000"/>
        </a:lnSpc>
        <a:spcBef>
          <a:spcPts val="0"/>
        </a:spcBef>
        <a:buClr>
          <a:schemeClr val="bg2"/>
        </a:buClr>
        <a:buFont typeface="Arial" panose="020B0604020202020204" pitchFamily="34" charset="0"/>
        <a:buChar char="•"/>
        <a:defRPr sz="2000" kern="1200">
          <a:solidFill>
            <a:schemeClr val="bg2"/>
          </a:solidFill>
          <a:latin typeface="+mn-lt"/>
          <a:ea typeface="+mn-ea"/>
          <a:cs typeface="+mn-cs"/>
        </a:defRPr>
      </a:lvl4pPr>
      <a:lvl5pPr marL="809980" indent="-269993" algn="l" defTabSz="685783" rtl="0" eaLnBrk="1" latinLnBrk="0" hangingPunct="1">
        <a:lnSpc>
          <a:spcPct val="100000"/>
        </a:lnSpc>
        <a:spcBef>
          <a:spcPts val="0"/>
        </a:spcBef>
        <a:buFont typeface="Arial" panose="020B0604020202020204" pitchFamily="34" charset="0"/>
        <a:buChar char="•"/>
        <a:defRPr sz="1800" kern="1200">
          <a:solidFill>
            <a:schemeClr val="bg2"/>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nl-NL"/>
      </a:defPPr>
      <a:lvl1pPr marL="0" algn="l" defTabSz="685783" rtl="0" eaLnBrk="1" latinLnBrk="0" hangingPunct="1">
        <a:defRPr sz="1351" kern="1200">
          <a:solidFill>
            <a:schemeClr val="tx1"/>
          </a:solidFill>
          <a:latin typeface="+mn-lt"/>
          <a:ea typeface="+mn-ea"/>
          <a:cs typeface="+mn-cs"/>
        </a:defRPr>
      </a:lvl1pPr>
      <a:lvl2pPr marL="342891" algn="l" defTabSz="685783" rtl="0" eaLnBrk="1" latinLnBrk="0" hangingPunct="1">
        <a:defRPr sz="1351" kern="1200">
          <a:solidFill>
            <a:schemeClr val="tx1"/>
          </a:solidFill>
          <a:latin typeface="+mn-lt"/>
          <a:ea typeface="+mn-ea"/>
          <a:cs typeface="+mn-cs"/>
        </a:defRPr>
      </a:lvl2pPr>
      <a:lvl3pPr marL="685783" algn="l" defTabSz="685783" rtl="0" eaLnBrk="1" latinLnBrk="0" hangingPunct="1">
        <a:defRPr sz="1351" kern="1200">
          <a:solidFill>
            <a:schemeClr val="tx1"/>
          </a:solidFill>
          <a:latin typeface="+mn-lt"/>
          <a:ea typeface="+mn-ea"/>
          <a:cs typeface="+mn-cs"/>
        </a:defRPr>
      </a:lvl3pPr>
      <a:lvl4pPr marL="1028674" algn="l" defTabSz="685783" rtl="0" eaLnBrk="1" latinLnBrk="0" hangingPunct="1">
        <a:defRPr sz="1351" kern="1200">
          <a:solidFill>
            <a:schemeClr val="tx1"/>
          </a:solidFill>
          <a:latin typeface="+mn-lt"/>
          <a:ea typeface="+mn-ea"/>
          <a:cs typeface="+mn-cs"/>
        </a:defRPr>
      </a:lvl4pPr>
      <a:lvl5pPr marL="1371566" algn="l" defTabSz="685783" rtl="0" eaLnBrk="1" latinLnBrk="0" hangingPunct="1">
        <a:defRPr sz="1351" kern="1200">
          <a:solidFill>
            <a:schemeClr val="tx1"/>
          </a:solidFill>
          <a:latin typeface="+mn-lt"/>
          <a:ea typeface="+mn-ea"/>
          <a:cs typeface="+mn-cs"/>
        </a:defRPr>
      </a:lvl5pPr>
      <a:lvl6pPr marL="1714457" algn="l" defTabSz="685783" rtl="0" eaLnBrk="1" latinLnBrk="0" hangingPunct="1">
        <a:defRPr sz="1351" kern="1200">
          <a:solidFill>
            <a:schemeClr val="tx1"/>
          </a:solidFill>
          <a:latin typeface="+mn-lt"/>
          <a:ea typeface="+mn-ea"/>
          <a:cs typeface="+mn-cs"/>
        </a:defRPr>
      </a:lvl6pPr>
      <a:lvl7pPr marL="2057349" algn="l" defTabSz="685783" rtl="0" eaLnBrk="1" latinLnBrk="0" hangingPunct="1">
        <a:defRPr sz="1351" kern="1200">
          <a:solidFill>
            <a:schemeClr val="tx1"/>
          </a:solidFill>
          <a:latin typeface="+mn-lt"/>
          <a:ea typeface="+mn-ea"/>
          <a:cs typeface="+mn-cs"/>
        </a:defRPr>
      </a:lvl7pPr>
      <a:lvl8pPr marL="2400240" algn="l" defTabSz="685783" rtl="0" eaLnBrk="1" latinLnBrk="0" hangingPunct="1">
        <a:defRPr sz="1351" kern="1200">
          <a:solidFill>
            <a:schemeClr val="tx1"/>
          </a:solidFill>
          <a:latin typeface="+mn-lt"/>
          <a:ea typeface="+mn-ea"/>
          <a:cs typeface="+mn-cs"/>
        </a:defRPr>
      </a:lvl8pPr>
      <a:lvl9pPr marL="2743131" algn="l" defTabSz="685783" rtl="0" eaLnBrk="1" latinLnBrk="0" hangingPunct="1">
        <a:defRPr sz="1351"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879">
          <p15:clr>
            <a:srgbClr val="F26B43"/>
          </p15:clr>
        </p15:guide>
        <p15:guide id="2" pos="383">
          <p15:clr>
            <a:srgbClr val="F26B43"/>
          </p15:clr>
        </p15:guide>
        <p15:guide id="3" pos="537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city with many buildings and streets&#10;&#10;Description automatically generated">
            <a:extLst>
              <a:ext uri="{FF2B5EF4-FFF2-40B4-BE49-F238E27FC236}">
                <a16:creationId xmlns:a16="http://schemas.microsoft.com/office/drawing/2014/main" id="{FED38EAC-C7A6-E0E3-BB2B-2E82C6452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086955"/>
          </a:xfrm>
          <a:prstGeom prst="rect">
            <a:avLst/>
          </a:prstGeom>
        </p:spPr>
      </p:pic>
      <p:sp>
        <p:nvSpPr>
          <p:cNvPr id="10" name="Titel 9"/>
          <p:cNvSpPr>
            <a:spLocks noGrp="1"/>
          </p:cNvSpPr>
          <p:nvPr>
            <p:ph type="ctrTitle"/>
          </p:nvPr>
        </p:nvSpPr>
        <p:spPr/>
        <p:txBody>
          <a:bodyPr/>
          <a:lstStyle/>
          <a:p>
            <a:r>
              <a:rPr lang="en-GB" dirty="0"/>
              <a:t>Social Scientific Issue – </a:t>
            </a:r>
            <a:r>
              <a:rPr lang="en-GB" dirty="0" err="1"/>
              <a:t>Vakdidactiek</a:t>
            </a:r>
            <a:r>
              <a:rPr lang="en-GB" dirty="0"/>
              <a:t> II </a:t>
            </a:r>
            <a:br>
              <a:rPr lang="en-GB" dirty="0"/>
            </a:br>
            <a:r>
              <a:rPr lang="en-GB" dirty="0" err="1"/>
              <a:t>Genetische</a:t>
            </a:r>
            <a:r>
              <a:rPr lang="en-GB" dirty="0"/>
              <a:t> </a:t>
            </a:r>
            <a:r>
              <a:rPr lang="en-GB" dirty="0" err="1"/>
              <a:t>Modificatie</a:t>
            </a:r>
            <a:endParaRPr lang="en-GB" dirty="0"/>
          </a:p>
        </p:txBody>
      </p:sp>
      <p:sp>
        <p:nvSpPr>
          <p:cNvPr id="15" name="Ondertitel 14"/>
          <p:cNvSpPr>
            <a:spLocks noGrp="1"/>
          </p:cNvSpPr>
          <p:nvPr>
            <p:ph type="subTitle" idx="1"/>
          </p:nvPr>
        </p:nvSpPr>
        <p:spPr/>
        <p:txBody>
          <a:bodyPr/>
          <a:lstStyle/>
          <a:p>
            <a:r>
              <a:rPr lang="en-GB" dirty="0"/>
              <a:t>22-05-2024</a:t>
            </a:r>
          </a:p>
        </p:txBody>
      </p:sp>
      <p:sp>
        <p:nvSpPr>
          <p:cNvPr id="16" name="Tijdelijke aanduiding voor tekst 15"/>
          <p:cNvSpPr>
            <a:spLocks noGrp="1"/>
          </p:cNvSpPr>
          <p:nvPr>
            <p:ph type="body" sz="quarter" idx="13"/>
          </p:nvPr>
        </p:nvSpPr>
        <p:spPr/>
        <p:txBody>
          <a:bodyPr/>
          <a:lstStyle/>
          <a:p>
            <a:r>
              <a:rPr lang="en-GB" dirty="0"/>
              <a:t>Noah </a:t>
            </a:r>
            <a:r>
              <a:rPr lang="en-GB" dirty="0" err="1"/>
              <a:t>Olmeijer</a:t>
            </a:r>
            <a:r>
              <a:rPr lang="en-GB" dirty="0"/>
              <a:t> &amp; Meike Vermeulen </a:t>
            </a:r>
          </a:p>
        </p:txBody>
      </p:sp>
      <p:sp>
        <p:nvSpPr>
          <p:cNvPr id="17" name="Tijdelijke aanduiding voor tekst 16"/>
          <p:cNvSpPr>
            <a:spLocks noGrp="1"/>
          </p:cNvSpPr>
          <p:nvPr>
            <p:ph type="body" sz="quarter" idx="14"/>
          </p:nvPr>
        </p:nvSpPr>
        <p:spPr/>
        <p:txBody>
          <a:bodyPr/>
          <a:lstStyle/>
          <a:p>
            <a:r>
              <a:rPr lang="en-GB" dirty="0"/>
              <a:t>Science Education and Communication </a:t>
            </a:r>
          </a:p>
        </p:txBody>
      </p:sp>
      <p:pic>
        <p:nvPicPr>
          <p:cNvPr id="4" name="Picture 3">
            <a:extLst>
              <a:ext uri="{FF2B5EF4-FFF2-40B4-BE49-F238E27FC236}">
                <a16:creationId xmlns:a16="http://schemas.microsoft.com/office/drawing/2014/main" id="{3938A4C1-E3FB-9CAB-F1DA-B38C5F93442D}"/>
              </a:ext>
            </a:extLst>
          </p:cNvPr>
          <p:cNvPicPr>
            <a:picLocks noChangeAspect="1"/>
          </p:cNvPicPr>
          <p:nvPr/>
        </p:nvPicPr>
        <p:blipFill>
          <a:blip r:embed="rId4"/>
          <a:stretch>
            <a:fillRect/>
          </a:stretch>
        </p:blipFill>
        <p:spPr>
          <a:xfrm>
            <a:off x="7089993" y="768348"/>
            <a:ext cx="4778118" cy="4717774"/>
          </a:xfrm>
          <a:prstGeom prst="rect">
            <a:avLst/>
          </a:prstGeom>
        </p:spPr>
      </p:pic>
    </p:spTree>
    <p:extLst>
      <p:ext uri="{BB962C8B-B14F-4D97-AF65-F5344CB8AC3E}">
        <p14:creationId xmlns:p14="http://schemas.microsoft.com/office/powerpoint/2010/main" val="403567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4A234-2F02-A4B0-F093-69F1107813D6}"/>
              </a:ext>
            </a:extLst>
          </p:cNvPr>
          <p:cNvSpPr>
            <a:spLocks noGrp="1"/>
          </p:cNvSpPr>
          <p:nvPr>
            <p:ph type="title"/>
          </p:nvPr>
        </p:nvSpPr>
        <p:spPr/>
        <p:txBody>
          <a:bodyPr/>
          <a:lstStyle/>
          <a:p>
            <a:r>
              <a:rPr lang="en-US" dirty="0" err="1"/>
              <a:t>Voorbeeld</a:t>
            </a:r>
            <a:r>
              <a:rPr lang="en-US" dirty="0"/>
              <a:t> van </a:t>
            </a:r>
            <a:r>
              <a:rPr lang="en-US" dirty="0" err="1"/>
              <a:t>een</a:t>
            </a:r>
            <a:r>
              <a:rPr lang="en-US" dirty="0"/>
              <a:t> casus </a:t>
            </a:r>
            <a:endParaRPr lang="en-NL" dirty="0"/>
          </a:p>
        </p:txBody>
      </p:sp>
      <p:sp>
        <p:nvSpPr>
          <p:cNvPr id="6" name="Content Placeholder 2">
            <a:extLst>
              <a:ext uri="{FF2B5EF4-FFF2-40B4-BE49-F238E27FC236}">
                <a16:creationId xmlns:a16="http://schemas.microsoft.com/office/drawing/2014/main" id="{EF635A29-537F-A8CB-0757-9D90BF01A2B3}"/>
              </a:ext>
            </a:extLst>
          </p:cNvPr>
          <p:cNvSpPr txBox="1">
            <a:spLocks/>
          </p:cNvSpPr>
          <p:nvPr/>
        </p:nvSpPr>
        <p:spPr>
          <a:xfrm>
            <a:off x="814192" y="1777499"/>
            <a:ext cx="10563616" cy="2272206"/>
          </a:xfrm>
          <a:prstGeom prst="rect">
            <a:avLst/>
          </a:prstGeom>
        </p:spPr>
        <p:txBody>
          <a:bodyPr vert="horz" lIns="0" tIns="0" rIns="0" bIns="0" rtlCol="0">
            <a:noAutofit/>
          </a:bodyPr>
          <a:lstStyle>
            <a:lvl1pPr marL="0" indent="0" algn="l" defTabSz="685783" rtl="0" eaLnBrk="1" latinLnBrk="0" hangingPunct="1">
              <a:lnSpc>
                <a:spcPct val="100000"/>
              </a:lnSpc>
              <a:spcBef>
                <a:spcPts val="551"/>
              </a:spcBef>
              <a:spcAft>
                <a:spcPts val="551"/>
              </a:spcAft>
              <a:buFont typeface="Arial" panose="020B0604020202020204" pitchFamily="34" charset="0"/>
              <a:buNone/>
              <a:defRPr sz="2200" kern="1200" baseline="0">
                <a:solidFill>
                  <a:schemeClr val="bg2"/>
                </a:solidFill>
                <a:latin typeface="+mn-lt"/>
                <a:ea typeface="+mn-ea"/>
                <a:cs typeface="+mn-cs"/>
              </a:defRPr>
            </a:lvl1pPr>
            <a:lvl2pPr marL="0" indent="0" algn="l" defTabSz="685783" rtl="0" eaLnBrk="1" latinLnBrk="0" hangingPunct="1">
              <a:lnSpc>
                <a:spcPct val="100000"/>
              </a:lnSpc>
              <a:spcBef>
                <a:spcPts val="551"/>
              </a:spcBef>
              <a:spcAft>
                <a:spcPts val="551"/>
              </a:spcAft>
              <a:buFont typeface="Arial" panose="020B0604020202020204" pitchFamily="34" charset="0"/>
              <a:buNone/>
              <a:defRPr sz="2600" kern="1200">
                <a:solidFill>
                  <a:schemeClr val="bg2"/>
                </a:solidFill>
                <a:latin typeface="+mn-lt"/>
                <a:ea typeface="+mn-ea"/>
                <a:cs typeface="+mn-cs"/>
              </a:defRPr>
            </a:lvl2pPr>
            <a:lvl3pPr marL="269993" indent="-269993" algn="l" defTabSz="685783" rtl="0" eaLnBrk="1" latinLnBrk="0" hangingPunct="1">
              <a:lnSpc>
                <a:spcPct val="100000"/>
              </a:lnSpc>
              <a:spcBef>
                <a:spcPts val="551"/>
              </a:spcBef>
              <a:buClr>
                <a:schemeClr val="bg2"/>
              </a:buClr>
              <a:buSzPct val="100000"/>
              <a:buFont typeface="Arial" panose="020B0604020202020204" pitchFamily="34" charset="0"/>
              <a:buChar char="•"/>
              <a:defRPr sz="2200" kern="1200">
                <a:solidFill>
                  <a:schemeClr val="bg2"/>
                </a:solidFill>
                <a:latin typeface="+mn-lt"/>
                <a:ea typeface="+mn-ea"/>
                <a:cs typeface="+mn-cs"/>
              </a:defRPr>
            </a:lvl3pPr>
            <a:lvl4pPr marL="539987" indent="-269993" algn="l" defTabSz="685783" rtl="0" eaLnBrk="1" latinLnBrk="0" hangingPunct="1">
              <a:lnSpc>
                <a:spcPct val="100000"/>
              </a:lnSpc>
              <a:spcBef>
                <a:spcPts val="0"/>
              </a:spcBef>
              <a:buClr>
                <a:schemeClr val="bg2"/>
              </a:buClr>
              <a:buFont typeface="Arial" panose="020B0604020202020204" pitchFamily="34" charset="0"/>
              <a:buChar char="•"/>
              <a:defRPr sz="2000" kern="1200">
                <a:solidFill>
                  <a:schemeClr val="bg2"/>
                </a:solidFill>
                <a:latin typeface="+mn-lt"/>
                <a:ea typeface="+mn-ea"/>
                <a:cs typeface="+mn-cs"/>
              </a:defRPr>
            </a:lvl4pPr>
            <a:lvl5pPr marL="809980" indent="-269993" algn="l" defTabSz="685783" rtl="0" eaLnBrk="1" latinLnBrk="0" hangingPunct="1">
              <a:lnSpc>
                <a:spcPct val="100000"/>
              </a:lnSpc>
              <a:spcBef>
                <a:spcPts val="0"/>
              </a:spcBef>
              <a:buFont typeface="Arial" panose="020B0604020202020204" pitchFamily="34" charset="0"/>
              <a:buChar char="•"/>
              <a:defRPr sz="1800" kern="1200">
                <a:solidFill>
                  <a:schemeClr val="bg2"/>
                </a:solidFill>
                <a:latin typeface="+mn-lt"/>
                <a:ea typeface="+mn-ea"/>
                <a:cs typeface="+mn-cs"/>
              </a:defRPr>
            </a:lvl5pPr>
            <a:lvl6pPr marL="1885904"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78" indent="-171446" algn="l" defTabSz="685783"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a:lstStyle>
          <a:p>
            <a:pPr>
              <a:lnSpc>
                <a:spcPct val="115000"/>
              </a:lnSpc>
              <a:spcAft>
                <a:spcPts val="800"/>
              </a:spcAft>
            </a:pPr>
            <a:endParaRPr lang="en-NL" sz="2400" dirty="0">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nl-NL" sz="2400" dirty="0">
                <a:latin typeface="Aptos" panose="020B0004020202020204" pitchFamily="34" charset="0"/>
                <a:ea typeface="Aptos" panose="020B0004020202020204" pitchFamily="34" charset="0"/>
                <a:cs typeface="Aptos" panose="020B0004020202020204" pitchFamily="34" charset="0"/>
              </a:rPr>
              <a:t>Wat staat er al in de casus &amp; waarom? </a:t>
            </a:r>
            <a:br>
              <a:rPr lang="nl-NL" sz="2400" dirty="0">
                <a:latin typeface="Aptos" panose="020B0004020202020204" pitchFamily="34" charset="0"/>
                <a:ea typeface="Aptos" panose="020B0004020202020204" pitchFamily="34" charset="0"/>
                <a:cs typeface="Aptos" panose="020B0004020202020204" pitchFamily="34" charset="0"/>
              </a:rPr>
            </a:br>
            <a:r>
              <a:rPr lang="nl-NL" sz="2400" dirty="0">
                <a:latin typeface="Aptos" panose="020B0004020202020204" pitchFamily="34" charset="0"/>
                <a:ea typeface="Aptos" panose="020B0004020202020204" pitchFamily="34" charset="0"/>
                <a:cs typeface="Aptos" panose="020B0004020202020204" pitchFamily="34" charset="0"/>
              </a:rPr>
              <a:t>Wat moeten de leerlingen zelf onderzoeken?</a:t>
            </a:r>
          </a:p>
          <a:p>
            <a:pPr>
              <a:lnSpc>
                <a:spcPct val="115000"/>
              </a:lnSpc>
              <a:spcAft>
                <a:spcPts val="800"/>
              </a:spcAft>
            </a:pPr>
            <a:br>
              <a:rPr lang="nl-NL" sz="2400" dirty="0">
                <a:latin typeface="Aptos" panose="020B0004020202020204" pitchFamily="34" charset="0"/>
                <a:ea typeface="Aptos" panose="020B0004020202020204" pitchFamily="34" charset="0"/>
                <a:cs typeface="Aptos" panose="020B0004020202020204" pitchFamily="34" charset="0"/>
              </a:rPr>
            </a:br>
            <a:r>
              <a:rPr lang="nl-NL" sz="2400" dirty="0">
                <a:latin typeface="Aptos" panose="020B0004020202020204" pitchFamily="34" charset="0"/>
                <a:ea typeface="Aptos" panose="020B0004020202020204" pitchFamily="34" charset="0"/>
                <a:cs typeface="Aptos" panose="020B0004020202020204" pitchFamily="34" charset="0"/>
              </a:rPr>
              <a:t> </a:t>
            </a:r>
            <a:endParaRPr lang="en-NL" sz="2400" dirty="0">
              <a:latin typeface="Aptos" panose="020B0004020202020204" pitchFamily="34" charset="0"/>
              <a:ea typeface="Aptos" panose="020B0004020202020204" pitchFamily="34" charset="0"/>
              <a:cs typeface="Arial" panose="020B0604020202020204" pitchFamily="34" charset="0"/>
            </a:endParaRPr>
          </a:p>
        </p:txBody>
      </p:sp>
      <p:pic>
        <p:nvPicPr>
          <p:cNvPr id="8" name="Content Placeholder 7" descr="A diagram of a cell&#10;&#10;Description automatically generated">
            <a:extLst>
              <a:ext uri="{FF2B5EF4-FFF2-40B4-BE49-F238E27FC236}">
                <a16:creationId xmlns:a16="http://schemas.microsoft.com/office/drawing/2014/main" id="{80A22014-BD67-07AA-AE3F-D162EBFFE8A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917486" y="133441"/>
            <a:ext cx="4586357" cy="6591117"/>
          </a:xfrm>
        </p:spPr>
      </p:pic>
    </p:spTree>
    <p:extLst>
      <p:ext uri="{BB962C8B-B14F-4D97-AF65-F5344CB8AC3E}">
        <p14:creationId xmlns:p14="http://schemas.microsoft.com/office/powerpoint/2010/main" val="177679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BB0F1-FF25-BB11-FE56-99F07629EE86}"/>
              </a:ext>
            </a:extLst>
          </p:cNvPr>
          <p:cNvSpPr>
            <a:spLocks noGrp="1"/>
          </p:cNvSpPr>
          <p:nvPr>
            <p:ph type="title"/>
          </p:nvPr>
        </p:nvSpPr>
        <p:spPr/>
        <p:txBody>
          <a:bodyPr/>
          <a:lstStyle/>
          <a:p>
            <a:r>
              <a:rPr lang="en-US" dirty="0"/>
              <a:t>Les 3</a:t>
            </a:r>
            <a:endParaRPr lang="en-NL" dirty="0"/>
          </a:p>
        </p:txBody>
      </p:sp>
      <p:sp>
        <p:nvSpPr>
          <p:cNvPr id="4" name="Content Placeholder 2">
            <a:extLst>
              <a:ext uri="{FF2B5EF4-FFF2-40B4-BE49-F238E27FC236}">
                <a16:creationId xmlns:a16="http://schemas.microsoft.com/office/drawing/2014/main" id="{486337FA-027C-52EC-8616-650FF81E300F}"/>
              </a:ext>
            </a:extLst>
          </p:cNvPr>
          <p:cNvSpPr>
            <a:spLocks noGrp="1"/>
          </p:cNvSpPr>
          <p:nvPr>
            <p:ph idx="1"/>
          </p:nvPr>
        </p:nvSpPr>
        <p:spPr>
          <a:xfrm>
            <a:off x="812800" y="1679575"/>
            <a:ext cx="10564813" cy="4414838"/>
          </a:xfrm>
        </p:spPr>
        <p:txBody>
          <a:bodyPr/>
          <a:lstStyle/>
          <a:p>
            <a:pPr marL="342900" indent="-342900">
              <a:buFont typeface="Arial" panose="020B0604020202020204" pitchFamily="34" charset="0"/>
              <a:buChar char="•"/>
            </a:pPr>
            <a:r>
              <a:rPr lang="en-US" dirty="0" err="1"/>
              <a:t>Leerdoelen</a:t>
            </a:r>
            <a:endParaRPr lang="en-US" dirty="0"/>
          </a:p>
          <a:p>
            <a:pPr marL="342900" indent="-342900">
              <a:buFont typeface="Arial" panose="020B0604020202020204" pitchFamily="34" charset="0"/>
              <a:buChar char="•"/>
            </a:pPr>
            <a:r>
              <a:rPr lang="en-US" dirty="0" err="1"/>
              <a:t>Relevante</a:t>
            </a:r>
            <a:r>
              <a:rPr lang="en-US" dirty="0"/>
              <a:t> </a:t>
            </a:r>
            <a:r>
              <a:rPr lang="en-US" dirty="0" err="1"/>
              <a:t>leerstof</a:t>
            </a:r>
            <a:endParaRPr lang="en-US" dirty="0"/>
          </a:p>
          <a:p>
            <a:pPr marL="342900" indent="-342900">
              <a:buFont typeface="Arial" panose="020B0604020202020204" pitchFamily="34" charset="0"/>
              <a:buChar char="•"/>
            </a:pPr>
            <a:r>
              <a:rPr lang="en-US" dirty="0" err="1"/>
              <a:t>Aandachtspunten</a:t>
            </a:r>
            <a:r>
              <a:rPr lang="en-US" dirty="0"/>
              <a:t> </a:t>
            </a:r>
            <a:r>
              <a:rPr lang="en-US" dirty="0" err="1"/>
              <a:t>beginsituatie</a:t>
            </a:r>
            <a:endParaRPr lang="en-US" dirty="0"/>
          </a:p>
          <a:p>
            <a:pPr marL="342900" indent="-342900">
              <a:buFont typeface="Arial" panose="020B0604020202020204" pitchFamily="34" charset="0"/>
              <a:buChar char="•"/>
            </a:pPr>
            <a:r>
              <a:rPr lang="en-US" dirty="0"/>
              <a:t>5E </a:t>
            </a:r>
            <a:r>
              <a:rPr lang="en-US" dirty="0" err="1"/>
              <a:t>fasen</a:t>
            </a:r>
            <a:endParaRPr lang="en-US" dirty="0"/>
          </a:p>
          <a:p>
            <a:pPr marL="612893" lvl="2" indent="-342900"/>
            <a:r>
              <a:rPr lang="en-US" dirty="0"/>
              <a:t>Elaborate</a:t>
            </a:r>
          </a:p>
          <a:p>
            <a:pPr marL="612893" lvl="2" indent="-342900"/>
            <a:r>
              <a:rPr lang="en-US" dirty="0"/>
              <a:t>Evaluate</a:t>
            </a:r>
          </a:p>
          <a:p>
            <a:pPr marL="342900" indent="-342900">
              <a:buFont typeface="Arial" panose="020B0604020202020204" pitchFamily="34" charset="0"/>
              <a:buChar char="•"/>
            </a:pPr>
            <a:r>
              <a:rPr lang="en-US" dirty="0" err="1"/>
              <a:t>Toetsen</a:t>
            </a:r>
            <a:endParaRPr lang="en-US" dirty="0"/>
          </a:p>
        </p:txBody>
      </p:sp>
    </p:spTree>
    <p:extLst>
      <p:ext uri="{BB962C8B-B14F-4D97-AF65-F5344CB8AC3E}">
        <p14:creationId xmlns:p14="http://schemas.microsoft.com/office/powerpoint/2010/main" val="240157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6A0F1A-F527-F793-7972-A7D8A32252BD}"/>
              </a:ext>
            </a:extLst>
          </p:cNvPr>
          <p:cNvSpPr>
            <a:spLocks noGrp="1"/>
          </p:cNvSpPr>
          <p:nvPr>
            <p:ph idx="1"/>
          </p:nvPr>
        </p:nvSpPr>
        <p:spPr>
          <a:xfrm>
            <a:off x="812799" y="1506380"/>
            <a:ext cx="10563616" cy="4452363"/>
          </a:xfrm>
        </p:spPr>
        <p:txBody>
          <a:bodyPr/>
          <a:lstStyle/>
          <a:p>
            <a:pPr>
              <a:lnSpc>
                <a:spcPct val="115000"/>
              </a:lnSpc>
              <a:spcAft>
                <a:spcPts val="800"/>
              </a:spcAft>
            </a:pPr>
            <a:r>
              <a:rPr lang="nl-NL" sz="2400" dirty="0">
                <a:effectLst/>
                <a:latin typeface="Aptos" panose="020B0004020202020204" pitchFamily="34" charset="0"/>
                <a:ea typeface="Aptos" panose="020B0004020202020204" pitchFamily="34" charset="0"/>
                <a:cs typeface="Aptos" panose="020B0004020202020204" pitchFamily="34" charset="0"/>
              </a:rPr>
              <a:t> </a:t>
            </a:r>
            <a:endParaRPr lang="en-NL" sz="24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CAAA0FB8-FD8B-E775-BE25-22038515EFFD}"/>
              </a:ext>
            </a:extLst>
          </p:cNvPr>
          <p:cNvSpPr>
            <a:spLocks noGrp="1"/>
          </p:cNvSpPr>
          <p:nvPr>
            <p:ph type="title"/>
          </p:nvPr>
        </p:nvSpPr>
        <p:spPr>
          <a:xfrm>
            <a:off x="816001" y="725637"/>
            <a:ext cx="10564284" cy="525931"/>
          </a:xfrm>
        </p:spPr>
        <p:txBody>
          <a:bodyPr/>
          <a:lstStyle/>
          <a:p>
            <a:r>
              <a:rPr lang="en-US" dirty="0"/>
              <a:t>Pitch</a:t>
            </a:r>
            <a:endParaRPr lang="en-NL" dirty="0"/>
          </a:p>
        </p:txBody>
      </p:sp>
      <p:pic>
        <p:nvPicPr>
          <p:cNvPr id="5" name="Picture 4" descr="A white background with black text&#10;&#10;Description automatically generated">
            <a:extLst>
              <a:ext uri="{FF2B5EF4-FFF2-40B4-BE49-F238E27FC236}">
                <a16:creationId xmlns:a16="http://schemas.microsoft.com/office/drawing/2014/main" id="{BBEAE93C-4656-B041-8462-E6FC98B5F1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0512" y="2025619"/>
            <a:ext cx="7450975" cy="2940114"/>
          </a:xfrm>
          <a:prstGeom prst="rect">
            <a:avLst/>
          </a:prstGeom>
        </p:spPr>
      </p:pic>
    </p:spTree>
    <p:extLst>
      <p:ext uri="{BB962C8B-B14F-4D97-AF65-F5344CB8AC3E}">
        <p14:creationId xmlns:p14="http://schemas.microsoft.com/office/powerpoint/2010/main" val="3669835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E6917-41F9-2AC5-A4D1-843F8158FF75}"/>
              </a:ext>
            </a:extLst>
          </p:cNvPr>
          <p:cNvSpPr>
            <a:spLocks noGrp="1"/>
          </p:cNvSpPr>
          <p:nvPr>
            <p:ph type="title"/>
          </p:nvPr>
        </p:nvSpPr>
        <p:spPr/>
        <p:txBody>
          <a:bodyPr/>
          <a:lstStyle/>
          <a:p>
            <a:r>
              <a:rPr lang="en-US" dirty="0" err="1"/>
              <a:t>Bronnen</a:t>
            </a:r>
            <a:endParaRPr lang="en-NL" dirty="0"/>
          </a:p>
        </p:txBody>
      </p:sp>
      <p:sp>
        <p:nvSpPr>
          <p:cNvPr id="3" name="Content Placeholder 2">
            <a:extLst>
              <a:ext uri="{FF2B5EF4-FFF2-40B4-BE49-F238E27FC236}">
                <a16:creationId xmlns:a16="http://schemas.microsoft.com/office/drawing/2014/main" id="{0C230602-1EE8-4161-7240-8ACDA64AEB97}"/>
              </a:ext>
            </a:extLst>
          </p:cNvPr>
          <p:cNvSpPr>
            <a:spLocks noGrp="1"/>
          </p:cNvSpPr>
          <p:nvPr>
            <p:ph idx="1"/>
          </p:nvPr>
        </p:nvSpPr>
        <p:spPr/>
        <p:txBody>
          <a:bodyPr/>
          <a:lstStyle/>
          <a:p>
            <a:r>
              <a:rPr lang="en-US" b="0" i="0" dirty="0">
                <a:solidFill>
                  <a:srgbClr val="05103E"/>
                </a:solidFill>
                <a:effectLst/>
                <a:latin typeface="Times New Roman" panose="02020603050405020304" pitchFamily="18" charset="0"/>
              </a:rPr>
              <a:t>[1] Bayram-Jacobs, D., </a:t>
            </a:r>
            <a:r>
              <a:rPr lang="en-US" b="0" i="0" dirty="0" err="1">
                <a:solidFill>
                  <a:srgbClr val="05103E"/>
                </a:solidFill>
                <a:effectLst/>
                <a:latin typeface="Times New Roman" panose="02020603050405020304" pitchFamily="18" charset="0"/>
              </a:rPr>
              <a:t>Wieske</a:t>
            </a:r>
            <a:r>
              <a:rPr lang="en-US" b="0" i="0" dirty="0">
                <a:solidFill>
                  <a:srgbClr val="05103E"/>
                </a:solidFill>
                <a:effectLst/>
                <a:latin typeface="Times New Roman" panose="02020603050405020304" pitchFamily="18" charset="0"/>
              </a:rPr>
              <a:t>, G., &amp; </a:t>
            </a:r>
            <a:r>
              <a:rPr lang="en-US" b="0" i="0" dirty="0" err="1">
                <a:solidFill>
                  <a:srgbClr val="05103E"/>
                </a:solidFill>
                <a:effectLst/>
                <a:latin typeface="Times New Roman" panose="02020603050405020304" pitchFamily="18" charset="0"/>
              </a:rPr>
              <a:t>Henze</a:t>
            </a:r>
            <a:r>
              <a:rPr lang="en-US" b="0" i="0" dirty="0">
                <a:solidFill>
                  <a:srgbClr val="05103E"/>
                </a:solidFill>
                <a:effectLst/>
                <a:latin typeface="Times New Roman" panose="02020603050405020304" pitchFamily="18" charset="0"/>
              </a:rPr>
              <a:t>, I. (2019). A Chemistry Lesson for Citizenship: Students’ Use of Different Perspectives in Decision-Making about the Use and Sale of Laughing Gas. </a:t>
            </a:r>
            <a:r>
              <a:rPr lang="en-US" b="0" i="1" dirty="0">
                <a:solidFill>
                  <a:srgbClr val="05103E"/>
                </a:solidFill>
                <a:effectLst/>
                <a:latin typeface="Times New Roman" panose="02020603050405020304" pitchFamily="18" charset="0"/>
              </a:rPr>
              <a:t>Education Sciences</a:t>
            </a:r>
            <a:r>
              <a:rPr lang="en-US" b="0" i="0" dirty="0">
                <a:solidFill>
                  <a:srgbClr val="05103E"/>
                </a:solidFill>
                <a:effectLst/>
                <a:latin typeface="Times New Roman" panose="02020603050405020304" pitchFamily="18" charset="0"/>
              </a:rPr>
              <a:t>, </a:t>
            </a:r>
            <a:r>
              <a:rPr lang="en-US" b="0" i="1" dirty="0">
                <a:solidFill>
                  <a:srgbClr val="05103E"/>
                </a:solidFill>
                <a:effectLst/>
                <a:latin typeface="Times New Roman" panose="02020603050405020304" pitchFamily="18" charset="0"/>
              </a:rPr>
              <a:t>9</a:t>
            </a:r>
            <a:r>
              <a:rPr lang="en-US" b="0" i="0" dirty="0">
                <a:solidFill>
                  <a:srgbClr val="05103E"/>
                </a:solidFill>
                <a:effectLst/>
                <a:latin typeface="Times New Roman" panose="02020603050405020304" pitchFamily="18" charset="0"/>
              </a:rPr>
              <a:t>(2), 100. https://doi.org/10.3390/educsci9020100</a:t>
            </a:r>
            <a:endParaRPr lang="en-NL" dirty="0"/>
          </a:p>
        </p:txBody>
      </p:sp>
    </p:spTree>
    <p:extLst>
      <p:ext uri="{BB962C8B-B14F-4D97-AF65-F5344CB8AC3E}">
        <p14:creationId xmlns:p14="http://schemas.microsoft.com/office/powerpoint/2010/main" val="1928464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DE1AA-5340-F921-DAE8-2CE82D48535D}"/>
              </a:ext>
            </a:extLst>
          </p:cNvPr>
          <p:cNvSpPr>
            <a:spLocks noGrp="1"/>
          </p:cNvSpPr>
          <p:nvPr>
            <p:ph type="title"/>
          </p:nvPr>
        </p:nvSpPr>
        <p:spPr/>
        <p:txBody>
          <a:bodyPr/>
          <a:lstStyle/>
          <a:p>
            <a:r>
              <a:rPr lang="en-US" dirty="0" err="1"/>
              <a:t>Ondersteundende</a:t>
            </a:r>
            <a:r>
              <a:rPr lang="en-US" dirty="0"/>
              <a:t> slides </a:t>
            </a:r>
            <a:endParaRPr lang="en-NL" dirty="0"/>
          </a:p>
        </p:txBody>
      </p:sp>
      <p:sp>
        <p:nvSpPr>
          <p:cNvPr id="3" name="Content Placeholder 2">
            <a:extLst>
              <a:ext uri="{FF2B5EF4-FFF2-40B4-BE49-F238E27FC236}">
                <a16:creationId xmlns:a16="http://schemas.microsoft.com/office/drawing/2014/main" id="{94B77F64-4C8E-94E4-03A7-5EE3B40DB583}"/>
              </a:ext>
            </a:extLst>
          </p:cNvPr>
          <p:cNvSpPr>
            <a:spLocks noGrp="1"/>
          </p:cNvSpPr>
          <p:nvPr>
            <p:ph idx="1"/>
          </p:nvPr>
        </p:nvSpPr>
        <p:spPr/>
        <p:txBody>
          <a:bodyPr/>
          <a:lstStyle/>
          <a:p>
            <a:endParaRPr lang="en-NL"/>
          </a:p>
        </p:txBody>
      </p:sp>
    </p:spTree>
    <p:extLst>
      <p:ext uri="{BB962C8B-B14F-4D97-AF65-F5344CB8AC3E}">
        <p14:creationId xmlns:p14="http://schemas.microsoft.com/office/powerpoint/2010/main" val="4135664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769B-8745-9FF9-366B-8317A7805BFE}"/>
              </a:ext>
            </a:extLst>
          </p:cNvPr>
          <p:cNvSpPr>
            <a:spLocks noGrp="1"/>
          </p:cNvSpPr>
          <p:nvPr>
            <p:ph type="title"/>
          </p:nvPr>
        </p:nvSpPr>
        <p:spPr/>
        <p:txBody>
          <a:bodyPr/>
          <a:lstStyle/>
          <a:p>
            <a:r>
              <a:rPr lang="en-US" dirty="0" err="1"/>
              <a:t>Verschillende</a:t>
            </a:r>
            <a:r>
              <a:rPr lang="en-US" dirty="0"/>
              <a:t> </a:t>
            </a:r>
            <a:r>
              <a:rPr lang="en-US" dirty="0" err="1"/>
              <a:t>ziektebeelden</a:t>
            </a:r>
            <a:r>
              <a:rPr lang="en-US" dirty="0"/>
              <a:t> </a:t>
            </a:r>
            <a:r>
              <a:rPr lang="en-US" dirty="0" err="1"/>
              <a:t>voor</a:t>
            </a:r>
            <a:r>
              <a:rPr lang="en-US" dirty="0"/>
              <a:t> </a:t>
            </a:r>
            <a:r>
              <a:rPr lang="en-US" dirty="0" err="1"/>
              <a:t>casussen</a:t>
            </a:r>
            <a:endParaRPr lang="en-NL" dirty="0"/>
          </a:p>
        </p:txBody>
      </p:sp>
      <p:sp>
        <p:nvSpPr>
          <p:cNvPr id="3" name="Content Placeholder 2">
            <a:extLst>
              <a:ext uri="{FF2B5EF4-FFF2-40B4-BE49-F238E27FC236}">
                <a16:creationId xmlns:a16="http://schemas.microsoft.com/office/drawing/2014/main" id="{29DBC07C-61E4-93B5-E3EE-581A2AB4B6CD}"/>
              </a:ext>
            </a:extLst>
          </p:cNvPr>
          <p:cNvSpPr>
            <a:spLocks noGrp="1"/>
          </p:cNvSpPr>
          <p:nvPr>
            <p:ph idx="1"/>
          </p:nvPr>
        </p:nvSpPr>
        <p:spPr>
          <a:xfrm>
            <a:off x="1174219" y="1609070"/>
            <a:ext cx="11765280" cy="6002760"/>
          </a:xfrm>
        </p:spPr>
        <p:txBody>
          <a:bodyPr/>
          <a:lstStyle/>
          <a:p>
            <a:pPr>
              <a:lnSpc>
                <a:spcPct val="115000"/>
              </a:lnSpc>
            </a:pPr>
            <a:r>
              <a:rPr lang="nl-NL" sz="2400" b="1" dirty="0">
                <a:effectLst/>
                <a:latin typeface="Aptos" panose="020B0004020202020204" pitchFamily="34" charset="0"/>
                <a:ea typeface="Aptos" panose="020B0004020202020204" pitchFamily="34" charset="0"/>
                <a:cs typeface="Aptos" panose="020B0004020202020204" pitchFamily="34" charset="0"/>
              </a:rPr>
              <a:t>Taaislijmziekte</a:t>
            </a:r>
          </a:p>
          <a:p>
            <a:pPr>
              <a:lnSpc>
                <a:spcPct val="115000"/>
              </a:lnSpc>
            </a:pPr>
            <a:r>
              <a:rPr lang="nl-NL" sz="2400" b="1" dirty="0">
                <a:effectLst/>
                <a:latin typeface="Aptos" panose="020B0004020202020204" pitchFamily="34" charset="0"/>
                <a:ea typeface="Aptos" panose="020B0004020202020204" pitchFamily="34" charset="0"/>
                <a:cs typeface="Aptos" panose="020B0004020202020204" pitchFamily="34" charset="0"/>
              </a:rPr>
              <a:t>Sikkelcelziekte</a:t>
            </a:r>
          </a:p>
          <a:p>
            <a:pPr>
              <a:lnSpc>
                <a:spcPct val="115000"/>
              </a:lnSpc>
            </a:pPr>
            <a:r>
              <a:rPr lang="nl-NL" sz="2400" b="1" dirty="0">
                <a:effectLst/>
                <a:latin typeface="Aptos" panose="020B0004020202020204" pitchFamily="34" charset="0"/>
                <a:ea typeface="Aptos" panose="020B0004020202020204" pitchFamily="34" charset="0"/>
                <a:cs typeface="Aptos" panose="020B0004020202020204" pitchFamily="34" charset="0"/>
              </a:rPr>
              <a:t>Hemofilie A</a:t>
            </a:r>
            <a:endParaRPr lang="en-US" sz="2400" b="1"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pPr>
            <a:r>
              <a:rPr lang="nl-NL" sz="2400" b="1" dirty="0">
                <a:effectLst/>
                <a:latin typeface="Aptos" panose="020B0004020202020204" pitchFamily="34" charset="0"/>
                <a:ea typeface="Aptos" panose="020B0004020202020204" pitchFamily="34" charset="0"/>
                <a:cs typeface="Aptos" panose="020B0004020202020204" pitchFamily="34" charset="0"/>
              </a:rPr>
              <a:t>Hemofilie B</a:t>
            </a:r>
          </a:p>
          <a:p>
            <a:pPr>
              <a:lnSpc>
                <a:spcPct val="115000"/>
              </a:lnSpc>
            </a:pPr>
            <a:r>
              <a:rPr lang="nl-NL" sz="2400" b="1" dirty="0" err="1">
                <a:effectLst/>
                <a:latin typeface="Aptos" panose="020B0004020202020204" pitchFamily="34" charset="0"/>
                <a:ea typeface="Aptos" panose="020B0004020202020204" pitchFamily="34" charset="0"/>
                <a:cs typeface="Aptos" panose="020B0004020202020204" pitchFamily="34" charset="0"/>
              </a:rPr>
              <a:t>Huntington’s</a:t>
            </a:r>
            <a:r>
              <a:rPr lang="nl-NL" sz="2400" b="1" dirty="0">
                <a:effectLst/>
                <a:latin typeface="Aptos" panose="020B0004020202020204" pitchFamily="34" charset="0"/>
                <a:ea typeface="Aptos" panose="020B0004020202020204" pitchFamily="34" charset="0"/>
                <a:cs typeface="Aptos" panose="020B0004020202020204" pitchFamily="34" charset="0"/>
              </a:rPr>
              <a:t> ziekte</a:t>
            </a:r>
          </a:p>
          <a:p>
            <a:pPr>
              <a:lnSpc>
                <a:spcPct val="115000"/>
              </a:lnSpc>
            </a:pPr>
            <a:r>
              <a:rPr lang="nl-NL" sz="2400" b="1" dirty="0" err="1">
                <a:effectLst/>
                <a:latin typeface="Aptos" panose="020B0004020202020204" pitchFamily="34" charset="0"/>
                <a:ea typeface="Aptos" panose="020B0004020202020204" pitchFamily="34" charset="0"/>
                <a:cs typeface="Aptos" panose="020B0004020202020204" pitchFamily="34" charset="0"/>
              </a:rPr>
              <a:t>Duchenne</a:t>
            </a:r>
            <a:r>
              <a:rPr lang="nl-NL" sz="2400" b="1" dirty="0">
                <a:effectLst/>
                <a:latin typeface="Aptos" panose="020B0004020202020204" pitchFamily="34" charset="0"/>
                <a:ea typeface="Aptos" panose="020B0004020202020204" pitchFamily="34" charset="0"/>
                <a:cs typeface="Aptos" panose="020B0004020202020204" pitchFamily="34" charset="0"/>
              </a:rPr>
              <a:t> Musculaire Dystrofie </a:t>
            </a:r>
          </a:p>
          <a:p>
            <a:pPr>
              <a:lnSpc>
                <a:spcPct val="115000"/>
              </a:lnSpc>
            </a:pPr>
            <a:r>
              <a:rPr lang="nl-NL" sz="2400" b="1" dirty="0" err="1">
                <a:effectLst/>
                <a:latin typeface="Aptos" panose="020B0004020202020204" pitchFamily="34" charset="0"/>
                <a:ea typeface="Aptos" panose="020B0004020202020204" pitchFamily="34" charset="0"/>
                <a:cs typeface="Aptos" panose="020B0004020202020204" pitchFamily="34" charset="0"/>
              </a:rPr>
              <a:t>Marfan</a:t>
            </a:r>
            <a:r>
              <a:rPr lang="nl-NL" sz="2400" b="1" dirty="0">
                <a:effectLst/>
                <a:latin typeface="Aptos" panose="020B0004020202020204" pitchFamily="34" charset="0"/>
                <a:ea typeface="Aptos" panose="020B0004020202020204" pitchFamily="34" charset="0"/>
                <a:cs typeface="Aptos" panose="020B0004020202020204" pitchFamily="34" charset="0"/>
              </a:rPr>
              <a:t> syndroom</a:t>
            </a:r>
          </a:p>
          <a:p>
            <a:pPr>
              <a:lnSpc>
                <a:spcPct val="115000"/>
              </a:lnSpc>
            </a:pPr>
            <a:endParaRPr lang="en-NL" dirty="0"/>
          </a:p>
        </p:txBody>
      </p:sp>
    </p:spTree>
    <p:extLst>
      <p:ext uri="{BB962C8B-B14F-4D97-AF65-F5344CB8AC3E}">
        <p14:creationId xmlns:p14="http://schemas.microsoft.com/office/powerpoint/2010/main" val="1248470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84636-551E-B569-2179-2EFF0243F573}"/>
              </a:ext>
            </a:extLst>
          </p:cNvPr>
          <p:cNvSpPr>
            <a:spLocks noGrp="1"/>
          </p:cNvSpPr>
          <p:nvPr>
            <p:ph type="title"/>
          </p:nvPr>
        </p:nvSpPr>
        <p:spPr/>
        <p:txBody>
          <a:bodyPr/>
          <a:lstStyle/>
          <a:p>
            <a:r>
              <a:rPr lang="en-US" dirty="0" err="1"/>
              <a:t>Voorbeelden</a:t>
            </a:r>
            <a:r>
              <a:rPr lang="en-US" dirty="0"/>
              <a:t> van </a:t>
            </a:r>
            <a:r>
              <a:rPr lang="en-US" dirty="0" err="1"/>
              <a:t>ethische</a:t>
            </a:r>
            <a:r>
              <a:rPr lang="en-US" dirty="0"/>
              <a:t> </a:t>
            </a:r>
            <a:r>
              <a:rPr lang="en-US" dirty="0" err="1"/>
              <a:t>problemen</a:t>
            </a:r>
            <a:r>
              <a:rPr lang="en-US" dirty="0"/>
              <a:t> </a:t>
            </a:r>
            <a:endParaRPr lang="en-NL" dirty="0"/>
          </a:p>
        </p:txBody>
      </p:sp>
      <p:sp>
        <p:nvSpPr>
          <p:cNvPr id="3" name="Content Placeholder 2">
            <a:extLst>
              <a:ext uri="{FF2B5EF4-FFF2-40B4-BE49-F238E27FC236}">
                <a16:creationId xmlns:a16="http://schemas.microsoft.com/office/drawing/2014/main" id="{5578F981-2DD0-07A5-74CF-9D789F9A01BE}"/>
              </a:ext>
            </a:extLst>
          </p:cNvPr>
          <p:cNvSpPr>
            <a:spLocks noGrp="1"/>
          </p:cNvSpPr>
          <p:nvPr>
            <p:ph idx="1"/>
          </p:nvPr>
        </p:nvSpPr>
        <p:spPr>
          <a:xfrm>
            <a:off x="631312" y="1299176"/>
            <a:ext cx="10563616" cy="5177999"/>
          </a:xfrm>
        </p:spPr>
        <p:txBody>
          <a:bodyPr/>
          <a:lstStyle/>
          <a:p>
            <a:pPr marL="342900" lvl="0" indent="-342900">
              <a:lnSpc>
                <a:spcPct val="115000"/>
              </a:lnSpc>
              <a:buFont typeface="Aptos" panose="020B0004020202020204" pitchFamily="34" charset="0"/>
              <a:buChar char="-"/>
            </a:pPr>
            <a:r>
              <a:rPr lang="nl-NL" sz="1800" dirty="0">
                <a:effectLst/>
                <a:latin typeface="Aptos" panose="020B0004020202020204" pitchFamily="34" charset="0"/>
                <a:ea typeface="Aptos" panose="020B0004020202020204" pitchFamily="34" charset="0"/>
                <a:cs typeface="Arial" panose="020B0604020202020204" pitchFamily="34" charset="0"/>
              </a:rPr>
              <a:t>Toegankelijkheid &amp; ongelijkheid. </a:t>
            </a:r>
            <a:br>
              <a:rPr lang="nl-NL" sz="1800" dirty="0">
                <a:effectLst/>
                <a:latin typeface="Aptos" panose="020B0004020202020204" pitchFamily="34" charset="0"/>
                <a:ea typeface="Aptos" panose="020B0004020202020204" pitchFamily="34" charset="0"/>
                <a:cs typeface="Arial" panose="020B0604020202020204" pitchFamily="34" charset="0"/>
              </a:rPr>
            </a:br>
            <a:r>
              <a:rPr lang="nl-NL" sz="1800" dirty="0">
                <a:effectLst/>
                <a:latin typeface="Aptos" panose="020B0004020202020204" pitchFamily="34" charset="0"/>
                <a:ea typeface="Aptos" panose="020B0004020202020204" pitchFamily="34" charset="0"/>
                <a:cs typeface="Arial" panose="020B0604020202020204" pitchFamily="34" charset="0"/>
              </a:rPr>
              <a:t>Gentherapieën zijn duur. Wat kan leiden tot ongelijkheid in behandeling. Als alleen maar patiënten met veel geld dit kunnen krijgen. Ethisch probleem van rechtvaardigheid &amp; ongelijkheid </a:t>
            </a:r>
            <a:endParaRPr lang="en-NL"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ptos" panose="020B0004020202020204" pitchFamily="34" charset="0"/>
              <a:buChar char="-"/>
            </a:pPr>
            <a:r>
              <a:rPr lang="nl-NL" sz="1800" dirty="0">
                <a:effectLst/>
                <a:latin typeface="Aptos" panose="020B0004020202020204" pitchFamily="34" charset="0"/>
                <a:ea typeface="Aptos" panose="020B0004020202020204" pitchFamily="34" charset="0"/>
                <a:cs typeface="Arial" panose="020B0604020202020204" pitchFamily="34" charset="0"/>
              </a:rPr>
              <a:t>Langetermijn effecten: van gentherapie zijn de </a:t>
            </a:r>
            <a:r>
              <a:rPr lang="nl-NL" sz="1800" dirty="0" err="1">
                <a:effectLst/>
                <a:latin typeface="Aptos" panose="020B0004020202020204" pitchFamily="34" charset="0"/>
                <a:ea typeface="Aptos" panose="020B0004020202020204" pitchFamily="34" charset="0"/>
                <a:cs typeface="Arial" panose="020B0604020202020204" pitchFamily="34" charset="0"/>
              </a:rPr>
              <a:t>langetermijn</a:t>
            </a:r>
            <a:r>
              <a:rPr lang="nl-NL" sz="1800" dirty="0">
                <a:effectLst/>
                <a:latin typeface="Aptos" panose="020B0004020202020204" pitchFamily="34" charset="0"/>
                <a:ea typeface="Aptos" panose="020B0004020202020204" pitchFamily="34" charset="0"/>
                <a:cs typeface="Arial" panose="020B0604020202020204" pitchFamily="34" charset="0"/>
              </a:rPr>
              <a:t> effecten nog niet bekend, omdat het een relatief nieuwe techniek is. Onbedoelde complicaties zouden kunnen ontstaan, bijvoorbeeld doordat andere delen van het genoom worden gewijzigd. </a:t>
            </a:r>
            <a:endParaRPr lang="en-NL"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ptos" panose="020B0004020202020204" pitchFamily="34" charset="0"/>
              <a:buChar char="-"/>
            </a:pPr>
            <a:r>
              <a:rPr lang="nl-NL" sz="1800" dirty="0">
                <a:effectLst/>
                <a:latin typeface="Aptos" panose="020B0004020202020204" pitchFamily="34" charset="0"/>
                <a:ea typeface="Aptos" panose="020B0004020202020204" pitchFamily="34" charset="0"/>
                <a:cs typeface="Arial" panose="020B0604020202020204" pitchFamily="34" charset="0"/>
              </a:rPr>
              <a:t>Voor gentherapie is het belangrijk om de genetische code van een individu te weten, om te weten door welk gen de ziekte wordt veroorzaakt. Dit brengt privacy issues met zich mee. Wie heeft toegang tot deze genetische informatie &amp; hoe bewaak je deze. </a:t>
            </a:r>
            <a:endParaRPr lang="en-NL"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buFont typeface="Aptos" panose="020B0004020202020204" pitchFamily="34" charset="0"/>
              <a:buChar char="-"/>
            </a:pPr>
            <a:r>
              <a:rPr lang="nl-NL" sz="1800" dirty="0">
                <a:effectLst/>
                <a:latin typeface="Aptos" panose="020B0004020202020204" pitchFamily="34" charset="0"/>
                <a:ea typeface="Aptos" panose="020B0004020202020204" pitchFamily="34" charset="0"/>
                <a:cs typeface="Arial" panose="020B0604020202020204" pitchFamily="34" charset="0"/>
              </a:rPr>
              <a:t>Erfelijke wijzigingen, is het ethisch verantwoord als je het DNA verandert bij kiembaancellen die worden overgedragen naar de nieuwe generatie? </a:t>
            </a:r>
            <a:endParaRPr lang="en-NL" sz="1800" dirty="0">
              <a:effectLst/>
              <a:latin typeface="Aptos" panose="020B0004020202020204" pitchFamily="34" charset="0"/>
              <a:ea typeface="Aptos" panose="020B0004020202020204" pitchFamily="34" charset="0"/>
              <a:cs typeface="Arial" panose="020B0604020202020204" pitchFamily="34" charset="0"/>
            </a:endParaRPr>
          </a:p>
          <a:p>
            <a:pPr marL="342900" lvl="0" indent="-342900">
              <a:lnSpc>
                <a:spcPct val="115000"/>
              </a:lnSpc>
              <a:spcAft>
                <a:spcPts val="800"/>
              </a:spcAft>
              <a:buFont typeface="Aptos" panose="020B0004020202020204" pitchFamily="34" charset="0"/>
              <a:buChar char="-"/>
            </a:pPr>
            <a:r>
              <a:rPr lang="nl-NL" sz="1800" dirty="0">
                <a:effectLst/>
                <a:latin typeface="Aptos" panose="020B0004020202020204" pitchFamily="34" charset="0"/>
                <a:ea typeface="Aptos" panose="020B0004020202020204" pitchFamily="34" charset="0"/>
                <a:cs typeface="Arial" panose="020B0604020202020204" pitchFamily="34" charset="0"/>
              </a:rPr>
              <a:t>Regulatie van gentherapie. Hoe zorg je ervoor dat gentherapie ethisch en verantwoord word gebruik wereldwijd? </a:t>
            </a:r>
            <a:endParaRPr lang="en-NL" sz="1800" dirty="0">
              <a:effectLst/>
              <a:latin typeface="Aptos" panose="020B0004020202020204" pitchFamily="34" charset="0"/>
              <a:ea typeface="Aptos" panose="020B0004020202020204" pitchFamily="34" charset="0"/>
              <a:cs typeface="Arial" panose="020B0604020202020204" pitchFamily="34" charset="0"/>
            </a:endParaRPr>
          </a:p>
          <a:p>
            <a:endParaRPr lang="en-NL" dirty="0"/>
          </a:p>
        </p:txBody>
      </p:sp>
    </p:spTree>
    <p:extLst>
      <p:ext uri="{BB962C8B-B14F-4D97-AF65-F5344CB8AC3E}">
        <p14:creationId xmlns:p14="http://schemas.microsoft.com/office/powerpoint/2010/main" val="259035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a:t>Introductie</a:t>
            </a:r>
            <a:r>
              <a:rPr lang="en-GB" dirty="0"/>
              <a:t> </a:t>
            </a:r>
          </a:p>
        </p:txBody>
      </p:sp>
      <p:sp>
        <p:nvSpPr>
          <p:cNvPr id="3" name="Tijdelijke aanduiding voor inhoud 2"/>
          <p:cNvSpPr>
            <a:spLocks noGrp="1"/>
          </p:cNvSpPr>
          <p:nvPr>
            <p:ph idx="1"/>
          </p:nvPr>
        </p:nvSpPr>
        <p:spPr/>
        <p:txBody>
          <a:bodyPr/>
          <a:lstStyle/>
          <a:p>
            <a:r>
              <a:rPr lang="en-GB" dirty="0"/>
              <a:t>Wat is </a:t>
            </a:r>
            <a:r>
              <a:rPr lang="en-GB" dirty="0" err="1"/>
              <a:t>genetische</a:t>
            </a:r>
            <a:r>
              <a:rPr lang="en-GB" dirty="0"/>
              <a:t> </a:t>
            </a:r>
            <a:r>
              <a:rPr lang="en-GB" dirty="0" err="1"/>
              <a:t>modificatie</a:t>
            </a:r>
            <a:r>
              <a:rPr lang="en-GB" dirty="0"/>
              <a:t>? </a:t>
            </a:r>
            <a:br>
              <a:rPr lang="en-GB" dirty="0"/>
            </a:br>
            <a:r>
              <a:rPr lang="en-GB" dirty="0" err="1"/>
              <a:t>Waarom</a:t>
            </a:r>
            <a:r>
              <a:rPr lang="en-GB" dirty="0"/>
              <a:t> is </a:t>
            </a:r>
            <a:r>
              <a:rPr lang="en-GB" dirty="0" err="1"/>
              <a:t>genetische</a:t>
            </a:r>
            <a:r>
              <a:rPr lang="en-GB" dirty="0"/>
              <a:t> </a:t>
            </a:r>
            <a:r>
              <a:rPr lang="en-GB" dirty="0" err="1"/>
              <a:t>modificatie</a:t>
            </a:r>
            <a:r>
              <a:rPr lang="en-GB" dirty="0"/>
              <a:t> </a:t>
            </a:r>
            <a:r>
              <a:rPr lang="en-GB" dirty="0" err="1"/>
              <a:t>een</a:t>
            </a:r>
            <a:r>
              <a:rPr lang="en-GB" dirty="0"/>
              <a:t> SSI?</a:t>
            </a:r>
            <a:br>
              <a:rPr lang="en-GB" dirty="0"/>
            </a:br>
            <a:r>
              <a:rPr lang="en-GB" dirty="0" err="1"/>
              <a:t>Waarom</a:t>
            </a:r>
            <a:r>
              <a:rPr lang="en-GB" dirty="0"/>
              <a:t> </a:t>
            </a:r>
            <a:r>
              <a:rPr lang="en-GB" dirty="0" err="1"/>
              <a:t>genetische</a:t>
            </a:r>
            <a:r>
              <a:rPr lang="en-GB" dirty="0"/>
              <a:t> </a:t>
            </a:r>
            <a:r>
              <a:rPr lang="en-GB" dirty="0" err="1"/>
              <a:t>modificatie</a:t>
            </a:r>
            <a:r>
              <a:rPr lang="en-GB" dirty="0"/>
              <a:t> </a:t>
            </a:r>
            <a:r>
              <a:rPr lang="en-GB" dirty="0" err="1"/>
              <a:t>goed</a:t>
            </a:r>
            <a:r>
              <a:rPr lang="en-GB" dirty="0"/>
              <a:t> SSI </a:t>
            </a:r>
            <a:r>
              <a:rPr lang="en-GB" dirty="0" err="1"/>
              <a:t>voor</a:t>
            </a:r>
            <a:r>
              <a:rPr lang="en-GB" dirty="0"/>
              <a:t> de </a:t>
            </a:r>
            <a:r>
              <a:rPr lang="en-GB" dirty="0" err="1"/>
              <a:t>doelgroep</a:t>
            </a:r>
            <a:r>
              <a:rPr lang="en-GB" dirty="0"/>
              <a:t>? </a:t>
            </a:r>
          </a:p>
        </p:txBody>
      </p:sp>
      <p:sp>
        <p:nvSpPr>
          <p:cNvPr id="4" name="Tijdelijke aanduiding voor voettekst 3"/>
          <p:cNvSpPr>
            <a:spLocks noGrp="1"/>
          </p:cNvSpPr>
          <p:nvPr>
            <p:ph type="ftr" sz="quarter" idx="11"/>
          </p:nvPr>
        </p:nvSpPr>
        <p:spPr/>
        <p:txBody>
          <a:bodyPr/>
          <a:lstStyle/>
          <a:p>
            <a:r>
              <a:rPr lang="en-GB" dirty="0"/>
              <a:t>SSI </a:t>
            </a:r>
            <a:r>
              <a:rPr lang="en-GB" dirty="0" err="1"/>
              <a:t>Genetische</a:t>
            </a:r>
            <a:r>
              <a:rPr lang="en-GB" dirty="0"/>
              <a:t> </a:t>
            </a:r>
            <a:r>
              <a:rPr lang="en-GB" dirty="0" err="1"/>
              <a:t>modificatie</a:t>
            </a:r>
            <a:r>
              <a:rPr lang="en-GB" dirty="0"/>
              <a:t> </a:t>
            </a:r>
          </a:p>
        </p:txBody>
      </p:sp>
      <p:sp>
        <p:nvSpPr>
          <p:cNvPr id="5" name="Tijdelijke aanduiding voor dianummer 4"/>
          <p:cNvSpPr>
            <a:spLocks noGrp="1"/>
          </p:cNvSpPr>
          <p:nvPr>
            <p:ph type="sldNum" sz="quarter" idx="12"/>
          </p:nvPr>
        </p:nvSpPr>
        <p:spPr/>
        <p:txBody>
          <a:bodyPr/>
          <a:lstStyle/>
          <a:p>
            <a:fld id="{C194BDB0-F4EA-4DD6-8281-CCE2440D0CE0}" type="slidenum">
              <a:rPr lang="en-GB" smtClean="0"/>
              <a:pPr/>
              <a:t>2</a:t>
            </a:fld>
            <a:endParaRPr lang="en-GB" dirty="0"/>
          </a:p>
        </p:txBody>
      </p:sp>
    </p:spTree>
    <p:extLst>
      <p:ext uri="{BB962C8B-B14F-4D97-AF65-F5344CB8AC3E}">
        <p14:creationId xmlns:p14="http://schemas.microsoft.com/office/powerpoint/2010/main" val="54121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a:t>5E learning cycle</a:t>
            </a:r>
            <a:r>
              <a:rPr lang="en-GB" baseline="30000" dirty="0"/>
              <a:t>[1]</a:t>
            </a:r>
            <a:r>
              <a:rPr lang="en-GB" dirty="0"/>
              <a:t> </a:t>
            </a:r>
          </a:p>
        </p:txBody>
      </p:sp>
      <p:sp>
        <p:nvSpPr>
          <p:cNvPr id="3" name="Tijdelijke aanduiding voor inhoud 2"/>
          <p:cNvSpPr>
            <a:spLocks noGrp="1"/>
          </p:cNvSpPr>
          <p:nvPr>
            <p:ph idx="1"/>
          </p:nvPr>
        </p:nvSpPr>
        <p:spPr>
          <a:xfrm>
            <a:off x="896645" y="1948479"/>
            <a:ext cx="9619304" cy="4413884"/>
          </a:xfrm>
        </p:spPr>
        <p:txBody>
          <a:bodyPr/>
          <a:lstStyle/>
          <a:p>
            <a:pPr marL="457200" indent="-457200">
              <a:buAutoNum type="arabicPeriod"/>
            </a:pPr>
            <a:r>
              <a:rPr lang="en-GB" dirty="0"/>
              <a:t>Engage</a:t>
            </a:r>
          </a:p>
          <a:p>
            <a:pPr marL="457200" indent="-457200">
              <a:buAutoNum type="arabicPeriod"/>
            </a:pPr>
            <a:r>
              <a:rPr lang="en-GB" dirty="0"/>
              <a:t>Explore</a:t>
            </a:r>
          </a:p>
          <a:p>
            <a:pPr marL="457200" indent="-457200">
              <a:buAutoNum type="arabicPeriod"/>
            </a:pPr>
            <a:r>
              <a:rPr lang="en-GB" dirty="0"/>
              <a:t>Explain</a:t>
            </a:r>
          </a:p>
          <a:p>
            <a:pPr marL="457200" indent="-457200">
              <a:buAutoNum type="arabicPeriod"/>
            </a:pPr>
            <a:r>
              <a:rPr lang="en-GB" dirty="0"/>
              <a:t>Elaborate</a:t>
            </a:r>
          </a:p>
          <a:p>
            <a:pPr marL="457200" indent="-457200">
              <a:buAutoNum type="arabicPeriod"/>
            </a:pPr>
            <a:r>
              <a:rPr lang="en-GB" dirty="0"/>
              <a:t>Evaluate</a:t>
            </a:r>
          </a:p>
        </p:txBody>
      </p:sp>
      <p:sp>
        <p:nvSpPr>
          <p:cNvPr id="4" name="Tijdelijke aanduiding voor voettekst 3"/>
          <p:cNvSpPr>
            <a:spLocks noGrp="1"/>
          </p:cNvSpPr>
          <p:nvPr>
            <p:ph type="ftr" sz="quarter" idx="11"/>
          </p:nvPr>
        </p:nvSpPr>
        <p:spPr/>
        <p:txBody>
          <a:bodyPr/>
          <a:lstStyle/>
          <a:p>
            <a:r>
              <a:rPr lang="en-GB" dirty="0"/>
              <a:t>SSI </a:t>
            </a:r>
            <a:r>
              <a:rPr lang="en-GB" dirty="0" err="1"/>
              <a:t>Genetische</a:t>
            </a:r>
            <a:r>
              <a:rPr lang="en-GB" dirty="0"/>
              <a:t> </a:t>
            </a:r>
            <a:r>
              <a:rPr lang="en-GB" dirty="0" err="1"/>
              <a:t>modificatie</a:t>
            </a:r>
            <a:r>
              <a:rPr lang="en-GB" dirty="0"/>
              <a:t> </a:t>
            </a:r>
          </a:p>
        </p:txBody>
      </p:sp>
      <p:sp>
        <p:nvSpPr>
          <p:cNvPr id="5" name="Tijdelijke aanduiding voor dianummer 4"/>
          <p:cNvSpPr>
            <a:spLocks noGrp="1"/>
          </p:cNvSpPr>
          <p:nvPr>
            <p:ph type="sldNum" sz="quarter" idx="12"/>
          </p:nvPr>
        </p:nvSpPr>
        <p:spPr/>
        <p:txBody>
          <a:bodyPr/>
          <a:lstStyle/>
          <a:p>
            <a:fld id="{C194BDB0-F4EA-4DD6-8281-CCE2440D0CE0}" type="slidenum">
              <a:rPr lang="en-GB" smtClean="0"/>
              <a:pPr/>
              <a:t>3</a:t>
            </a:fld>
            <a:endParaRPr lang="en-GB" dirty="0"/>
          </a:p>
        </p:txBody>
      </p:sp>
      <p:pic>
        <p:nvPicPr>
          <p:cNvPr id="8" name="Picture 7" descr="A diagram of a diagram&#10;&#10;Description automatically generated">
            <a:extLst>
              <a:ext uri="{FF2B5EF4-FFF2-40B4-BE49-F238E27FC236}">
                <a16:creationId xmlns:a16="http://schemas.microsoft.com/office/drawing/2014/main" id="{64B9A5B2-0572-F768-8A1D-4A4DC55E51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9634" y="1189416"/>
            <a:ext cx="5002930" cy="4288226"/>
          </a:xfrm>
          <a:prstGeom prst="rect">
            <a:avLst/>
          </a:prstGeom>
        </p:spPr>
      </p:pic>
    </p:spTree>
    <p:extLst>
      <p:ext uri="{BB962C8B-B14F-4D97-AF65-F5344CB8AC3E}">
        <p14:creationId xmlns:p14="http://schemas.microsoft.com/office/powerpoint/2010/main" val="224614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1BBF4-DE7B-F847-4757-5734C5FFC0C9}"/>
              </a:ext>
            </a:extLst>
          </p:cNvPr>
          <p:cNvSpPr>
            <a:spLocks noGrp="1"/>
          </p:cNvSpPr>
          <p:nvPr>
            <p:ph type="title"/>
          </p:nvPr>
        </p:nvSpPr>
        <p:spPr/>
        <p:txBody>
          <a:bodyPr/>
          <a:lstStyle/>
          <a:p>
            <a:r>
              <a:rPr lang="en-US" dirty="0"/>
              <a:t>Les 1</a:t>
            </a:r>
            <a:endParaRPr lang="en-NL" dirty="0"/>
          </a:p>
        </p:txBody>
      </p:sp>
      <p:sp>
        <p:nvSpPr>
          <p:cNvPr id="3" name="Content Placeholder 2">
            <a:extLst>
              <a:ext uri="{FF2B5EF4-FFF2-40B4-BE49-F238E27FC236}">
                <a16:creationId xmlns:a16="http://schemas.microsoft.com/office/drawing/2014/main" id="{47ACF326-0169-A47D-CC28-E96C7C18D39F}"/>
              </a:ext>
            </a:extLst>
          </p:cNvPr>
          <p:cNvSpPr>
            <a:spLocks noGrp="1"/>
          </p:cNvSpPr>
          <p:nvPr>
            <p:ph idx="1"/>
          </p:nvPr>
        </p:nvSpPr>
        <p:spPr/>
        <p:txBody>
          <a:bodyPr/>
          <a:lstStyle/>
          <a:p>
            <a:pPr marL="342900" indent="-342900">
              <a:buFont typeface="Arial" panose="020B0604020202020204" pitchFamily="34" charset="0"/>
              <a:buChar char="•"/>
            </a:pPr>
            <a:r>
              <a:rPr lang="en-US" dirty="0" err="1"/>
              <a:t>Leerdoelen</a:t>
            </a:r>
            <a:endParaRPr lang="en-US" dirty="0"/>
          </a:p>
          <a:p>
            <a:pPr marL="342900" indent="-342900">
              <a:buFont typeface="Arial" panose="020B0604020202020204" pitchFamily="34" charset="0"/>
              <a:buChar char="•"/>
            </a:pPr>
            <a:r>
              <a:rPr lang="en-US" dirty="0" err="1"/>
              <a:t>Relevante</a:t>
            </a:r>
            <a:r>
              <a:rPr lang="en-US" dirty="0"/>
              <a:t> </a:t>
            </a:r>
            <a:r>
              <a:rPr lang="en-US" dirty="0" err="1"/>
              <a:t>leerstof</a:t>
            </a:r>
            <a:endParaRPr lang="en-US" dirty="0"/>
          </a:p>
          <a:p>
            <a:pPr marL="342900" indent="-342900">
              <a:buFont typeface="Arial" panose="020B0604020202020204" pitchFamily="34" charset="0"/>
              <a:buChar char="•"/>
            </a:pPr>
            <a:r>
              <a:rPr lang="en-US" dirty="0" err="1"/>
              <a:t>Aandachtspunten</a:t>
            </a:r>
            <a:r>
              <a:rPr lang="en-US" dirty="0"/>
              <a:t> </a:t>
            </a:r>
            <a:r>
              <a:rPr lang="en-US" dirty="0" err="1"/>
              <a:t>beginsituatie</a:t>
            </a:r>
            <a:endParaRPr lang="en-US" dirty="0"/>
          </a:p>
          <a:p>
            <a:pPr marL="342900" indent="-342900">
              <a:buFont typeface="Arial" panose="020B0604020202020204" pitchFamily="34" charset="0"/>
              <a:buChar char="•"/>
            </a:pPr>
            <a:r>
              <a:rPr lang="en-US" dirty="0"/>
              <a:t>5E </a:t>
            </a:r>
            <a:r>
              <a:rPr lang="en-US" dirty="0" err="1"/>
              <a:t>fasen</a:t>
            </a:r>
            <a:endParaRPr lang="en-US" dirty="0"/>
          </a:p>
          <a:p>
            <a:pPr marL="612893" lvl="2" indent="-342900"/>
            <a:r>
              <a:rPr lang="en-US" dirty="0"/>
              <a:t>Engage</a:t>
            </a:r>
          </a:p>
          <a:p>
            <a:pPr marL="612893" lvl="2" indent="-342900"/>
            <a:r>
              <a:rPr lang="en-US" dirty="0"/>
              <a:t>Explore</a:t>
            </a:r>
          </a:p>
          <a:p>
            <a:pPr marL="342900" indent="-342900">
              <a:buFont typeface="Arial" panose="020B0604020202020204" pitchFamily="34" charset="0"/>
              <a:buChar char="•"/>
            </a:pPr>
            <a:r>
              <a:rPr lang="en-US" dirty="0" err="1"/>
              <a:t>Toetsen</a:t>
            </a:r>
            <a:endParaRPr lang="en-US" dirty="0"/>
          </a:p>
          <a:p>
            <a:endParaRPr lang="en-NL" dirty="0"/>
          </a:p>
        </p:txBody>
      </p:sp>
    </p:spTree>
    <p:extLst>
      <p:ext uri="{BB962C8B-B14F-4D97-AF65-F5344CB8AC3E}">
        <p14:creationId xmlns:p14="http://schemas.microsoft.com/office/powerpoint/2010/main" val="726808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E40C5D-F5A6-378A-AF7F-78ED726C59FA}"/>
              </a:ext>
            </a:extLst>
          </p:cNvPr>
          <p:cNvSpPr>
            <a:spLocks noGrp="1"/>
          </p:cNvSpPr>
          <p:nvPr>
            <p:ph idx="1"/>
          </p:nvPr>
        </p:nvSpPr>
        <p:spPr>
          <a:xfrm>
            <a:off x="1429601" y="3429000"/>
            <a:ext cx="10563616" cy="4413884"/>
          </a:xfrm>
        </p:spPr>
        <p:txBody>
          <a:bodyPr/>
          <a:lstStyle/>
          <a:p>
            <a:r>
              <a:rPr lang="nl-NL" dirty="0"/>
              <a:t>Gespierde varkens</a:t>
            </a:r>
          </a:p>
          <a:p>
            <a:r>
              <a:rPr lang="nl-NL" dirty="0"/>
              <a:t>Snelgroeiende zalm</a:t>
            </a:r>
          </a:p>
          <a:p>
            <a:r>
              <a:rPr lang="nl-NL" dirty="0"/>
              <a:t>Veerloze kippen</a:t>
            </a:r>
          </a:p>
          <a:p>
            <a:r>
              <a:rPr lang="nl-NL" dirty="0"/>
              <a:t>Doorzichtige kikkers</a:t>
            </a:r>
          </a:p>
        </p:txBody>
      </p:sp>
      <p:pic>
        <p:nvPicPr>
          <p:cNvPr id="4" name="Picture 3" descr="Transgenic animals | Summary">
            <a:extLst>
              <a:ext uri="{FF2B5EF4-FFF2-40B4-BE49-F238E27FC236}">
                <a16:creationId xmlns:a16="http://schemas.microsoft.com/office/drawing/2014/main" id="{AF47CBA7-EF1E-096F-1AF4-33A23E47916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1034" y="744317"/>
            <a:ext cx="2399922" cy="1871368"/>
          </a:xfrm>
          <a:prstGeom prst="rect">
            <a:avLst/>
          </a:prstGeom>
          <a:noFill/>
          <a:ln>
            <a:noFill/>
          </a:ln>
        </p:spPr>
      </p:pic>
      <p:pic>
        <p:nvPicPr>
          <p:cNvPr id="5" name="Picture 4" descr="Scientists In China Made Glow-In-The-Dark Pigs, 58% OFF">
            <a:extLst>
              <a:ext uri="{FF2B5EF4-FFF2-40B4-BE49-F238E27FC236}">
                <a16:creationId xmlns:a16="http://schemas.microsoft.com/office/drawing/2014/main" id="{975B22CD-C1E3-B71F-4D95-BE44E75DA4E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5894" y="787887"/>
            <a:ext cx="2491586" cy="1867797"/>
          </a:xfrm>
          <a:prstGeom prst="rect">
            <a:avLst/>
          </a:prstGeom>
          <a:noFill/>
          <a:ln>
            <a:noFill/>
          </a:ln>
        </p:spPr>
      </p:pic>
      <p:pic>
        <p:nvPicPr>
          <p:cNvPr id="6" name="Picture 5" descr="A green monkey with a blue blanket&#10;&#10;Description automatically generated">
            <a:extLst>
              <a:ext uri="{FF2B5EF4-FFF2-40B4-BE49-F238E27FC236}">
                <a16:creationId xmlns:a16="http://schemas.microsoft.com/office/drawing/2014/main" id="{35E43636-CFDE-7AC1-FAD2-A661F104AFB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85926" y="829553"/>
            <a:ext cx="1371384" cy="1826131"/>
          </a:xfrm>
          <a:prstGeom prst="rect">
            <a:avLst/>
          </a:prstGeom>
          <a:noFill/>
        </p:spPr>
      </p:pic>
      <p:pic>
        <p:nvPicPr>
          <p:cNvPr id="8" name="Picture 7">
            <a:extLst>
              <a:ext uri="{FF2B5EF4-FFF2-40B4-BE49-F238E27FC236}">
                <a16:creationId xmlns:a16="http://schemas.microsoft.com/office/drawing/2014/main" id="{673B446A-AF70-F6C0-67CD-97AD84902E0B}"/>
              </a:ext>
            </a:extLst>
          </p:cNvPr>
          <p:cNvPicPr>
            <a:picLocks noChangeAspect="1"/>
          </p:cNvPicPr>
          <p:nvPr/>
        </p:nvPicPr>
        <p:blipFill>
          <a:blip r:embed="rId5"/>
          <a:stretch>
            <a:fillRect/>
          </a:stretch>
        </p:blipFill>
        <p:spPr>
          <a:xfrm>
            <a:off x="4725894" y="2927234"/>
            <a:ext cx="5010438" cy="2963358"/>
          </a:xfrm>
          <a:prstGeom prst="rect">
            <a:avLst/>
          </a:prstGeom>
        </p:spPr>
      </p:pic>
    </p:spTree>
    <p:extLst>
      <p:ext uri="{BB962C8B-B14F-4D97-AF65-F5344CB8AC3E}">
        <p14:creationId xmlns:p14="http://schemas.microsoft.com/office/powerpoint/2010/main" val="3799382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AED9-6E5A-53CE-9450-11D2A8A694FC}"/>
              </a:ext>
            </a:extLst>
          </p:cNvPr>
          <p:cNvSpPr>
            <a:spLocks noGrp="1"/>
          </p:cNvSpPr>
          <p:nvPr>
            <p:ph type="title"/>
          </p:nvPr>
        </p:nvSpPr>
        <p:spPr/>
        <p:txBody>
          <a:bodyPr/>
          <a:lstStyle/>
          <a:p>
            <a:r>
              <a:rPr lang="nl-NL" dirty="0"/>
              <a:t>Onderzoeksopdracht</a:t>
            </a:r>
          </a:p>
        </p:txBody>
      </p:sp>
      <p:sp>
        <p:nvSpPr>
          <p:cNvPr id="3" name="Content Placeholder 2">
            <a:extLst>
              <a:ext uri="{FF2B5EF4-FFF2-40B4-BE49-F238E27FC236}">
                <a16:creationId xmlns:a16="http://schemas.microsoft.com/office/drawing/2014/main" id="{852AAE2D-DB42-6BA7-3218-ECE80BB21AFB}"/>
              </a:ext>
            </a:extLst>
          </p:cNvPr>
          <p:cNvSpPr>
            <a:spLocks noGrp="1"/>
          </p:cNvSpPr>
          <p:nvPr>
            <p:ph idx="1"/>
          </p:nvPr>
        </p:nvSpPr>
        <p:spPr>
          <a:xfrm>
            <a:off x="814192" y="1448088"/>
            <a:ext cx="10563616" cy="4413884"/>
          </a:xfrm>
        </p:spPr>
        <p:txBody>
          <a:bodyPr/>
          <a:lstStyle/>
          <a:p>
            <a:pPr marL="342900" indent="-342900">
              <a:buFont typeface="Arial" panose="020B0604020202020204" pitchFamily="34" charset="0"/>
              <a:buChar char="•"/>
            </a:pPr>
            <a:r>
              <a:rPr lang="nl-NL" dirty="0"/>
              <a:t>Mini fabrieken: bacteriën en gisten die eiwitten produceren zoals insuline en antilichamen</a:t>
            </a:r>
          </a:p>
          <a:p>
            <a:pPr marL="342900" indent="-342900">
              <a:buFont typeface="Arial" panose="020B0604020202020204" pitchFamily="34" charset="0"/>
              <a:buChar char="•"/>
            </a:pPr>
            <a:r>
              <a:rPr lang="nl-NL" dirty="0"/>
              <a:t>Verbeterd voedsel: planten resistent tegen ziekten en herbiciden</a:t>
            </a:r>
          </a:p>
          <a:p>
            <a:pPr marL="342900" indent="-342900">
              <a:buFont typeface="Arial" panose="020B0604020202020204" pitchFamily="34" charset="0"/>
              <a:buChar char="•"/>
            </a:pPr>
            <a:r>
              <a:rPr lang="nl-NL" dirty="0"/>
              <a:t>Gezondheidszorg: genezen van retrovirussen, chronische ziekten/aandoeningen, en kanker</a:t>
            </a:r>
          </a:p>
          <a:p>
            <a:pPr marL="342900" indent="-342900">
              <a:buFont typeface="Arial" panose="020B0604020202020204" pitchFamily="34" charset="0"/>
              <a:buChar char="•"/>
            </a:pPr>
            <a:endParaRPr lang="nl-NL" dirty="0"/>
          </a:p>
          <a:p>
            <a:r>
              <a:rPr lang="nl-NL" dirty="0"/>
              <a:t>Ondersteund door het stellen van sturende vragen:</a:t>
            </a:r>
          </a:p>
          <a:p>
            <a:pPr marL="285750" indent="-285750">
              <a:buFont typeface="Arial" panose="020B0604020202020204" pitchFamily="34" charset="0"/>
              <a:buChar char="•"/>
            </a:pPr>
            <a:r>
              <a:rPr lang="nl-NL" sz="1800" dirty="0">
                <a:effectLst/>
                <a:latin typeface="Calibri" panose="020F0502020204030204" pitchFamily="34" charset="0"/>
                <a:ea typeface="Aptos" panose="020B0004020202020204" pitchFamily="34" charset="0"/>
                <a:cs typeface="Arial" panose="020B0604020202020204" pitchFamily="34" charset="0"/>
              </a:rPr>
              <a:t>Hoe werkt deze toepassing op moleculair niveau? Vergelijk deze techniek met CRISPR-CAS. Als je techniek CRISPR-CAS is, wat zijn alternatieve methodes?</a:t>
            </a:r>
            <a:endParaRPr lang="nl-NL" sz="1800" dirty="0">
              <a:latin typeface="Aptos" panose="020B00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nl-NL" sz="1800" dirty="0">
                <a:effectLst/>
                <a:latin typeface="Calibri" panose="020F0502020204030204" pitchFamily="34" charset="0"/>
                <a:ea typeface="Aptos" panose="020B0004020202020204" pitchFamily="34" charset="0"/>
                <a:cs typeface="Arial" panose="020B0604020202020204" pitchFamily="34" charset="0"/>
              </a:rPr>
              <a:t>Welke voordelen en nadelen heeft deze toepassing van genetische manipulatie?</a:t>
            </a:r>
          </a:p>
          <a:p>
            <a:pPr marL="285750" indent="-285750">
              <a:buFont typeface="Arial" panose="020B0604020202020204" pitchFamily="34" charset="0"/>
              <a:buChar char="•"/>
            </a:pPr>
            <a:r>
              <a:rPr lang="nl-NL" sz="1800" dirty="0">
                <a:effectLst/>
                <a:latin typeface="Calibri" panose="020F0502020204030204" pitchFamily="34" charset="0"/>
                <a:ea typeface="Aptos" panose="020B0004020202020204" pitchFamily="34" charset="0"/>
                <a:cs typeface="Arial" panose="020B0604020202020204" pitchFamily="34" charset="0"/>
              </a:rPr>
              <a:t>Zijn er alternatieve methodes die geen genetische manipulatie gebruiken om het doel van het onderwerp te bereiken?</a:t>
            </a:r>
            <a:endParaRPr lang="nl-NL" sz="1800" dirty="0">
              <a:effectLst/>
              <a:latin typeface="Aptos" panose="020B0004020202020204" pitchFamily="34" charset="0"/>
              <a:ea typeface="Aptos" panose="020B0004020202020204" pitchFamily="34" charset="0"/>
              <a:cs typeface="Arial" panose="020B0604020202020204" pitchFamily="34" charset="0"/>
            </a:endParaRPr>
          </a:p>
          <a:p>
            <a:endParaRPr lang="nl-NL" dirty="0"/>
          </a:p>
          <a:p>
            <a:endParaRPr lang="nl-NL" dirty="0"/>
          </a:p>
        </p:txBody>
      </p:sp>
    </p:spTree>
    <p:extLst>
      <p:ext uri="{BB962C8B-B14F-4D97-AF65-F5344CB8AC3E}">
        <p14:creationId xmlns:p14="http://schemas.microsoft.com/office/powerpoint/2010/main" val="2656495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1DA88-47C1-5650-8F4B-6B9622F18F08}"/>
              </a:ext>
            </a:extLst>
          </p:cNvPr>
          <p:cNvSpPr>
            <a:spLocks noGrp="1"/>
          </p:cNvSpPr>
          <p:nvPr>
            <p:ph type="title"/>
          </p:nvPr>
        </p:nvSpPr>
        <p:spPr/>
        <p:txBody>
          <a:bodyPr/>
          <a:lstStyle/>
          <a:p>
            <a:r>
              <a:rPr lang="en-US" dirty="0"/>
              <a:t>Les 2</a:t>
            </a:r>
            <a:endParaRPr lang="en-NL" dirty="0"/>
          </a:p>
        </p:txBody>
      </p:sp>
      <p:sp>
        <p:nvSpPr>
          <p:cNvPr id="3" name="Content Placeholder 2">
            <a:extLst>
              <a:ext uri="{FF2B5EF4-FFF2-40B4-BE49-F238E27FC236}">
                <a16:creationId xmlns:a16="http://schemas.microsoft.com/office/drawing/2014/main" id="{D7409324-9F7B-E630-F939-DDEF487683EB}"/>
              </a:ext>
            </a:extLst>
          </p:cNvPr>
          <p:cNvSpPr>
            <a:spLocks noGrp="1"/>
          </p:cNvSpPr>
          <p:nvPr>
            <p:ph idx="1"/>
          </p:nvPr>
        </p:nvSpPr>
        <p:spPr/>
        <p:txBody>
          <a:bodyPr/>
          <a:lstStyle/>
          <a:p>
            <a:pPr marL="342900" indent="-342900">
              <a:buFont typeface="Arial" panose="020B0604020202020204" pitchFamily="34" charset="0"/>
              <a:buChar char="•"/>
            </a:pPr>
            <a:r>
              <a:rPr lang="en-US" dirty="0" err="1"/>
              <a:t>Leerdoelen</a:t>
            </a:r>
            <a:endParaRPr lang="en-US" dirty="0"/>
          </a:p>
          <a:p>
            <a:pPr marL="342900" indent="-342900">
              <a:buFont typeface="Arial" panose="020B0604020202020204" pitchFamily="34" charset="0"/>
              <a:buChar char="•"/>
            </a:pPr>
            <a:r>
              <a:rPr lang="en-US" dirty="0" err="1"/>
              <a:t>Relevante</a:t>
            </a:r>
            <a:r>
              <a:rPr lang="en-US" dirty="0"/>
              <a:t> </a:t>
            </a:r>
            <a:r>
              <a:rPr lang="en-US" dirty="0" err="1"/>
              <a:t>leerstof</a:t>
            </a:r>
            <a:endParaRPr lang="en-US" dirty="0"/>
          </a:p>
          <a:p>
            <a:pPr marL="342900" indent="-342900">
              <a:buFont typeface="Arial" panose="020B0604020202020204" pitchFamily="34" charset="0"/>
              <a:buChar char="•"/>
            </a:pPr>
            <a:r>
              <a:rPr lang="en-US" dirty="0" err="1"/>
              <a:t>Aandachtspunten</a:t>
            </a:r>
            <a:r>
              <a:rPr lang="en-US" dirty="0"/>
              <a:t> </a:t>
            </a:r>
            <a:r>
              <a:rPr lang="en-US" dirty="0" err="1"/>
              <a:t>beginsituatie</a:t>
            </a:r>
            <a:endParaRPr lang="en-US" dirty="0"/>
          </a:p>
          <a:p>
            <a:pPr marL="342900" indent="-342900">
              <a:buFont typeface="Arial" panose="020B0604020202020204" pitchFamily="34" charset="0"/>
              <a:buChar char="•"/>
            </a:pPr>
            <a:r>
              <a:rPr lang="en-US" dirty="0"/>
              <a:t>5E </a:t>
            </a:r>
            <a:r>
              <a:rPr lang="en-US" dirty="0" err="1"/>
              <a:t>fasen</a:t>
            </a:r>
            <a:endParaRPr lang="en-US" dirty="0"/>
          </a:p>
          <a:p>
            <a:pPr marL="612893" lvl="2" indent="-342900"/>
            <a:r>
              <a:rPr lang="en-US" dirty="0"/>
              <a:t>Explain</a:t>
            </a:r>
          </a:p>
          <a:p>
            <a:pPr marL="612893" lvl="2" indent="-342900"/>
            <a:r>
              <a:rPr lang="en-US" dirty="0"/>
              <a:t>Elaborate</a:t>
            </a:r>
          </a:p>
          <a:p>
            <a:pPr marL="612893" lvl="2" indent="-342900"/>
            <a:r>
              <a:rPr lang="en-US" dirty="0"/>
              <a:t>Evaluate</a:t>
            </a:r>
          </a:p>
          <a:p>
            <a:pPr marL="342900" indent="-342900">
              <a:buFont typeface="Arial" panose="020B0604020202020204" pitchFamily="34" charset="0"/>
              <a:buChar char="•"/>
            </a:pPr>
            <a:r>
              <a:rPr lang="en-US" dirty="0" err="1"/>
              <a:t>Toetsen</a:t>
            </a:r>
            <a:endParaRPr lang="en-US" dirty="0"/>
          </a:p>
        </p:txBody>
      </p:sp>
    </p:spTree>
    <p:extLst>
      <p:ext uri="{BB962C8B-B14F-4D97-AF65-F5344CB8AC3E}">
        <p14:creationId xmlns:p14="http://schemas.microsoft.com/office/powerpoint/2010/main" val="354139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18F16-208A-CC2C-4B74-27769C192DFE}"/>
              </a:ext>
            </a:extLst>
          </p:cNvPr>
          <p:cNvSpPr>
            <a:spLocks noGrp="1"/>
          </p:cNvSpPr>
          <p:nvPr>
            <p:ph type="title"/>
          </p:nvPr>
        </p:nvSpPr>
        <p:spPr/>
        <p:txBody>
          <a:bodyPr/>
          <a:lstStyle/>
          <a:p>
            <a:r>
              <a:rPr lang="nl-NL" dirty="0"/>
              <a:t>Voorbeeld van een activerende opdracht</a:t>
            </a:r>
          </a:p>
        </p:txBody>
      </p:sp>
      <p:sp>
        <p:nvSpPr>
          <p:cNvPr id="3" name="Content Placeholder 2">
            <a:extLst>
              <a:ext uri="{FF2B5EF4-FFF2-40B4-BE49-F238E27FC236}">
                <a16:creationId xmlns:a16="http://schemas.microsoft.com/office/drawing/2014/main" id="{71FAD825-4F91-C5EC-561D-F6499380572C}"/>
              </a:ext>
            </a:extLst>
          </p:cNvPr>
          <p:cNvSpPr>
            <a:spLocks noGrp="1"/>
          </p:cNvSpPr>
          <p:nvPr>
            <p:ph idx="1"/>
          </p:nvPr>
        </p:nvSpPr>
        <p:spPr/>
        <p:txBody>
          <a:bodyPr/>
          <a:lstStyle/>
          <a:p>
            <a:r>
              <a:rPr lang="nl-NL" dirty="0"/>
              <a:t>Wat staat er in de opdracht &amp; waarom?</a:t>
            </a:r>
          </a:p>
          <a:p>
            <a:r>
              <a:rPr lang="nl-NL" dirty="0"/>
              <a:t>Hoe activeert deze opdracht voorkennis?</a:t>
            </a:r>
          </a:p>
        </p:txBody>
      </p:sp>
      <p:pic>
        <p:nvPicPr>
          <p:cNvPr id="5" name="Picture 4">
            <a:extLst>
              <a:ext uri="{FF2B5EF4-FFF2-40B4-BE49-F238E27FC236}">
                <a16:creationId xmlns:a16="http://schemas.microsoft.com/office/drawing/2014/main" id="{CC6DB7B0-1035-C460-A570-B498D0AC3095}"/>
              </a:ext>
            </a:extLst>
          </p:cNvPr>
          <p:cNvPicPr>
            <a:picLocks noChangeAspect="1"/>
          </p:cNvPicPr>
          <p:nvPr/>
        </p:nvPicPr>
        <p:blipFill>
          <a:blip r:embed="rId2"/>
          <a:stretch>
            <a:fillRect/>
          </a:stretch>
        </p:blipFill>
        <p:spPr>
          <a:xfrm>
            <a:off x="7223759" y="1249606"/>
            <a:ext cx="4152239" cy="4844279"/>
          </a:xfrm>
          <a:prstGeom prst="rect">
            <a:avLst/>
          </a:prstGeom>
        </p:spPr>
      </p:pic>
    </p:spTree>
    <p:extLst>
      <p:ext uri="{BB962C8B-B14F-4D97-AF65-F5344CB8AC3E}">
        <p14:creationId xmlns:p14="http://schemas.microsoft.com/office/powerpoint/2010/main" val="944917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CF88F6-66CC-E288-C20A-DABBD654E274}"/>
              </a:ext>
            </a:extLst>
          </p:cNvPr>
          <p:cNvSpPr>
            <a:spLocks noGrp="1"/>
          </p:cNvSpPr>
          <p:nvPr>
            <p:ph idx="1"/>
          </p:nvPr>
        </p:nvSpPr>
        <p:spPr>
          <a:xfrm>
            <a:off x="811715" y="725637"/>
            <a:ext cx="10563616" cy="6438418"/>
          </a:xfrm>
        </p:spPr>
        <p:txBody>
          <a:bodyPr/>
          <a:lstStyle/>
          <a:p>
            <a:pPr>
              <a:lnSpc>
                <a:spcPct val="115000"/>
              </a:lnSpc>
              <a:spcAft>
                <a:spcPts val="800"/>
              </a:spcAft>
            </a:pPr>
            <a:endParaRPr lang="en-NL" sz="24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nl-NL" sz="2400" dirty="0">
                <a:effectLst/>
                <a:latin typeface="Aptos" panose="020B0004020202020204" pitchFamily="34" charset="0"/>
                <a:ea typeface="Aptos" panose="020B0004020202020204" pitchFamily="34" charset="0"/>
                <a:cs typeface="Aptos" panose="020B0004020202020204" pitchFamily="34" charset="0"/>
              </a:rPr>
              <a:t> </a:t>
            </a:r>
            <a:endParaRPr lang="en-NL" sz="2400" dirty="0">
              <a:effectLst/>
              <a:latin typeface="Aptos" panose="020B0004020202020204" pitchFamily="34" charset="0"/>
              <a:ea typeface="Aptos" panose="020B0004020202020204" pitchFamily="34" charset="0"/>
              <a:cs typeface="Arial" panose="020B0604020202020204" pitchFamily="34" charset="0"/>
            </a:endParaRPr>
          </a:p>
        </p:txBody>
      </p:sp>
      <p:sp>
        <p:nvSpPr>
          <p:cNvPr id="4" name="Title 1">
            <a:extLst>
              <a:ext uri="{FF2B5EF4-FFF2-40B4-BE49-F238E27FC236}">
                <a16:creationId xmlns:a16="http://schemas.microsoft.com/office/drawing/2014/main" id="{11F38DF9-9DF0-72B7-59C6-51CFA89FE0CE}"/>
              </a:ext>
            </a:extLst>
          </p:cNvPr>
          <p:cNvSpPr>
            <a:spLocks noGrp="1"/>
          </p:cNvSpPr>
          <p:nvPr>
            <p:ph type="title"/>
          </p:nvPr>
        </p:nvSpPr>
        <p:spPr>
          <a:xfrm>
            <a:off x="816001" y="725637"/>
            <a:ext cx="10564284" cy="525931"/>
          </a:xfrm>
        </p:spPr>
        <p:txBody>
          <a:bodyPr/>
          <a:lstStyle/>
          <a:p>
            <a:r>
              <a:rPr lang="en-US" dirty="0" err="1"/>
              <a:t>Opdracht</a:t>
            </a:r>
            <a:endParaRPr lang="en-NL" dirty="0"/>
          </a:p>
        </p:txBody>
      </p:sp>
      <p:pic>
        <p:nvPicPr>
          <p:cNvPr id="7" name="Picture 6" descr="A close up of a text&#10;&#10;Description automatically generated">
            <a:extLst>
              <a:ext uri="{FF2B5EF4-FFF2-40B4-BE49-F238E27FC236}">
                <a16:creationId xmlns:a16="http://schemas.microsoft.com/office/drawing/2014/main" id="{3CD2E01B-7DA0-C3AD-1AD8-FDAB83E846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4594" y="1985946"/>
            <a:ext cx="7317858" cy="2886108"/>
          </a:xfrm>
          <a:prstGeom prst="rect">
            <a:avLst/>
          </a:prstGeom>
        </p:spPr>
      </p:pic>
    </p:spTree>
    <p:extLst>
      <p:ext uri="{BB962C8B-B14F-4D97-AF65-F5344CB8AC3E}">
        <p14:creationId xmlns:p14="http://schemas.microsoft.com/office/powerpoint/2010/main" val="210731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Ue">
  <a:themeElements>
    <a:clrScheme name="TUe_kleuren">
      <a:dk1>
        <a:sysClr val="windowText" lastClr="000000"/>
      </a:dk1>
      <a:lt1>
        <a:sysClr val="window" lastClr="FFFFFF"/>
      </a:lt1>
      <a:dk2>
        <a:srgbClr val="C81919"/>
      </a:dk2>
      <a:lt2>
        <a:srgbClr val="101073"/>
      </a:lt2>
      <a:accent1>
        <a:srgbClr val="C81919"/>
      </a:accent1>
      <a:accent2>
        <a:srgbClr val="101073"/>
      </a:accent2>
      <a:accent3>
        <a:srgbClr val="0066CC"/>
      </a:accent3>
      <a:accent4>
        <a:srgbClr val="00A2DE"/>
      </a:accent4>
      <a:accent5>
        <a:srgbClr val="84D200"/>
      </a:accent5>
      <a:accent6>
        <a:srgbClr val="CEDF00"/>
      </a:accent6>
      <a:hlink>
        <a:srgbClr val="0563C1"/>
      </a:hlink>
      <a:folHlink>
        <a:srgbClr val="954F72"/>
      </a:folHlink>
    </a:clrScheme>
    <a:fontScheme name="TUe_Calibri">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e_presentatie16x9.potx" id="{1B6475F5-D373-4660-89EB-4F03E47D006D}" vid="{2086CB6F-6B0A-48B6-8FD8-51377F4AEC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TUe Corporate PowerPoint Presentation</Template>
  <TotalTime>598</TotalTime>
  <Words>528</Words>
  <Application>Microsoft Office PowerPoint</Application>
  <PresentationFormat>Widescreen</PresentationFormat>
  <Paragraphs>91</Paragraphs>
  <Slides>16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Aptos</vt:lpstr>
      <vt:lpstr>Arial</vt:lpstr>
      <vt:lpstr>Calibri</vt:lpstr>
      <vt:lpstr>Times New Roman</vt:lpstr>
      <vt:lpstr>TUe</vt:lpstr>
      <vt:lpstr>Social Scientific Issue – Vakdidactiek II  Genetische Modificatie</vt:lpstr>
      <vt:lpstr>Introductie </vt:lpstr>
      <vt:lpstr>5E learning cycle[1] </vt:lpstr>
      <vt:lpstr>Les 1</vt:lpstr>
      <vt:lpstr>PowerPoint Presentation</vt:lpstr>
      <vt:lpstr>Onderzoeksopdracht</vt:lpstr>
      <vt:lpstr>Les 2</vt:lpstr>
      <vt:lpstr>Voorbeeld van een activerende opdracht</vt:lpstr>
      <vt:lpstr>Opdracht</vt:lpstr>
      <vt:lpstr>Voorbeeld van een casus </vt:lpstr>
      <vt:lpstr>Les 3</vt:lpstr>
      <vt:lpstr>Pitch</vt:lpstr>
      <vt:lpstr>Bronnen</vt:lpstr>
      <vt:lpstr>Ondersteundende slides </vt:lpstr>
      <vt:lpstr>Verschillende ziektebeelden voor casussen</vt:lpstr>
      <vt:lpstr>Voorbeelden van ethische problemen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c:title>
  <dc:creator>Vermeulen, Meike</dc:creator>
  <cp:lastModifiedBy>Vermeulen, Meike</cp:lastModifiedBy>
  <cp:revision>12</cp:revision>
  <dcterms:created xsi:type="dcterms:W3CDTF">2024-05-15T15:00:11Z</dcterms:created>
  <dcterms:modified xsi:type="dcterms:W3CDTF">2024-05-21T15:50:56Z</dcterms:modified>
</cp:coreProperties>
</file>